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69" r:id="rId4"/>
    <p:sldId id="271" r:id="rId5"/>
    <p:sldId id="272" r:id="rId6"/>
    <p:sldId id="274" r:id="rId7"/>
    <p:sldId id="273" r:id="rId8"/>
    <p:sldId id="275" r:id="rId9"/>
    <p:sldId id="276" r:id="rId10"/>
    <p:sldId id="277" r:id="rId11"/>
    <p:sldId id="278" r:id="rId12"/>
    <p:sldId id="279" r:id="rId13"/>
    <p:sldId id="283" r:id="rId14"/>
    <p:sldId id="281" r:id="rId15"/>
    <p:sldId id="282" r:id="rId16"/>
    <p:sldId id="284" r:id="rId17"/>
    <p:sldId id="288" r:id="rId18"/>
    <p:sldId id="286" r:id="rId19"/>
    <p:sldId id="290" r:id="rId20"/>
    <p:sldId id="292" r:id="rId21"/>
    <p:sldId id="289" r:id="rId22"/>
    <p:sldId id="295" r:id="rId23"/>
    <p:sldId id="287"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6" autoAdjust="0"/>
    <p:restoredTop sz="94660"/>
  </p:normalViewPr>
  <p:slideViewPr>
    <p:cSldViewPr snapToGrid="0">
      <p:cViewPr varScale="1">
        <p:scale>
          <a:sx n="72" d="100"/>
          <a:sy n="72" d="100"/>
        </p:scale>
        <p:origin x="61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5746D-3F72-47EB-9DDC-CBE13BF0D0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13F599-084C-4291-9547-0B67AB9A12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AAD424-EFDF-4212-91C2-FDCF7B63A3CE}"/>
              </a:ext>
            </a:extLst>
          </p:cNvPr>
          <p:cNvSpPr>
            <a:spLocks noGrp="1"/>
          </p:cNvSpPr>
          <p:nvPr>
            <p:ph type="dt" sz="half" idx="10"/>
          </p:nvPr>
        </p:nvSpPr>
        <p:spPr/>
        <p:txBody>
          <a:bodyPr/>
          <a:lstStyle/>
          <a:p>
            <a:fld id="{1238F66F-5D4D-4BDE-9A65-2818B117FD27}" type="datetimeFigureOut">
              <a:rPr lang="en-US" smtClean="0"/>
              <a:t>12/7/2018</a:t>
            </a:fld>
            <a:endParaRPr lang="en-US"/>
          </a:p>
        </p:txBody>
      </p:sp>
      <p:sp>
        <p:nvSpPr>
          <p:cNvPr id="5" name="Footer Placeholder 4">
            <a:extLst>
              <a:ext uri="{FF2B5EF4-FFF2-40B4-BE49-F238E27FC236}">
                <a16:creationId xmlns:a16="http://schemas.microsoft.com/office/drawing/2014/main" id="{C70488CC-78E6-4AF2-9D5F-61BCADC4A0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328E52-0155-48D1-AB0F-C2E9EFC2C787}"/>
              </a:ext>
            </a:extLst>
          </p:cNvPr>
          <p:cNvSpPr>
            <a:spLocks noGrp="1"/>
          </p:cNvSpPr>
          <p:nvPr>
            <p:ph type="sldNum" sz="quarter" idx="12"/>
          </p:nvPr>
        </p:nvSpPr>
        <p:spPr/>
        <p:txBody>
          <a:bodyPr/>
          <a:lstStyle/>
          <a:p>
            <a:fld id="{4BDF9D88-151E-454F-B532-E64E367D28F2}" type="slidenum">
              <a:rPr lang="en-US" smtClean="0"/>
              <a:t>‹#›</a:t>
            </a:fld>
            <a:endParaRPr lang="en-US"/>
          </a:p>
        </p:txBody>
      </p:sp>
    </p:spTree>
    <p:extLst>
      <p:ext uri="{BB962C8B-B14F-4D97-AF65-F5344CB8AC3E}">
        <p14:creationId xmlns:p14="http://schemas.microsoft.com/office/powerpoint/2010/main" val="3493858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9BC8-945E-4F87-B4E7-A895BDDB14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186296-11ED-493B-BF3C-56E46AC39C5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AEF203-91C0-447D-9ACA-1C5250E7FAFC}"/>
              </a:ext>
            </a:extLst>
          </p:cNvPr>
          <p:cNvSpPr>
            <a:spLocks noGrp="1"/>
          </p:cNvSpPr>
          <p:nvPr>
            <p:ph type="dt" sz="half" idx="10"/>
          </p:nvPr>
        </p:nvSpPr>
        <p:spPr/>
        <p:txBody>
          <a:bodyPr/>
          <a:lstStyle/>
          <a:p>
            <a:fld id="{1238F66F-5D4D-4BDE-9A65-2818B117FD27}" type="datetimeFigureOut">
              <a:rPr lang="en-US" smtClean="0"/>
              <a:t>12/7/2018</a:t>
            </a:fld>
            <a:endParaRPr lang="en-US"/>
          </a:p>
        </p:txBody>
      </p:sp>
      <p:sp>
        <p:nvSpPr>
          <p:cNvPr id="5" name="Footer Placeholder 4">
            <a:extLst>
              <a:ext uri="{FF2B5EF4-FFF2-40B4-BE49-F238E27FC236}">
                <a16:creationId xmlns:a16="http://schemas.microsoft.com/office/drawing/2014/main" id="{CAF1F7CB-71E2-4E98-A21F-869EFF95C4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BAC432-3BFD-4B28-A99F-4A73E26CBD2C}"/>
              </a:ext>
            </a:extLst>
          </p:cNvPr>
          <p:cNvSpPr>
            <a:spLocks noGrp="1"/>
          </p:cNvSpPr>
          <p:nvPr>
            <p:ph type="sldNum" sz="quarter" idx="12"/>
          </p:nvPr>
        </p:nvSpPr>
        <p:spPr/>
        <p:txBody>
          <a:bodyPr/>
          <a:lstStyle/>
          <a:p>
            <a:fld id="{4BDF9D88-151E-454F-B532-E64E367D28F2}" type="slidenum">
              <a:rPr lang="en-US" smtClean="0"/>
              <a:t>‹#›</a:t>
            </a:fld>
            <a:endParaRPr lang="en-US"/>
          </a:p>
        </p:txBody>
      </p:sp>
    </p:spTree>
    <p:extLst>
      <p:ext uri="{BB962C8B-B14F-4D97-AF65-F5344CB8AC3E}">
        <p14:creationId xmlns:p14="http://schemas.microsoft.com/office/powerpoint/2010/main" val="2612052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EB077C-DCD4-444E-BF82-B9E6D1764F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6C0CAD-6995-4451-8B0A-56C6172904C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457EE4-8F30-4AA8-ADDF-06DECC9FF39B}"/>
              </a:ext>
            </a:extLst>
          </p:cNvPr>
          <p:cNvSpPr>
            <a:spLocks noGrp="1"/>
          </p:cNvSpPr>
          <p:nvPr>
            <p:ph type="dt" sz="half" idx="10"/>
          </p:nvPr>
        </p:nvSpPr>
        <p:spPr/>
        <p:txBody>
          <a:bodyPr/>
          <a:lstStyle/>
          <a:p>
            <a:fld id="{1238F66F-5D4D-4BDE-9A65-2818B117FD27}" type="datetimeFigureOut">
              <a:rPr lang="en-US" smtClean="0"/>
              <a:t>12/7/2018</a:t>
            </a:fld>
            <a:endParaRPr lang="en-US"/>
          </a:p>
        </p:txBody>
      </p:sp>
      <p:sp>
        <p:nvSpPr>
          <p:cNvPr id="5" name="Footer Placeholder 4">
            <a:extLst>
              <a:ext uri="{FF2B5EF4-FFF2-40B4-BE49-F238E27FC236}">
                <a16:creationId xmlns:a16="http://schemas.microsoft.com/office/drawing/2014/main" id="{B92667D2-679F-4454-B204-2883279217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DC0BD-1248-46AD-A87D-F8E409BFCE94}"/>
              </a:ext>
            </a:extLst>
          </p:cNvPr>
          <p:cNvSpPr>
            <a:spLocks noGrp="1"/>
          </p:cNvSpPr>
          <p:nvPr>
            <p:ph type="sldNum" sz="quarter" idx="12"/>
          </p:nvPr>
        </p:nvSpPr>
        <p:spPr/>
        <p:txBody>
          <a:bodyPr/>
          <a:lstStyle/>
          <a:p>
            <a:fld id="{4BDF9D88-151E-454F-B532-E64E367D28F2}" type="slidenum">
              <a:rPr lang="en-US" smtClean="0"/>
              <a:t>‹#›</a:t>
            </a:fld>
            <a:endParaRPr lang="en-US"/>
          </a:p>
        </p:txBody>
      </p:sp>
    </p:spTree>
    <p:extLst>
      <p:ext uri="{BB962C8B-B14F-4D97-AF65-F5344CB8AC3E}">
        <p14:creationId xmlns:p14="http://schemas.microsoft.com/office/powerpoint/2010/main" val="615451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8ED64-A63D-4EBE-BE14-28A9C5B002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2717A8-41A1-41D6-996A-2D6E191EE0E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ED801F-9B4A-41E4-B54E-BC045FCB28A1}"/>
              </a:ext>
            </a:extLst>
          </p:cNvPr>
          <p:cNvSpPr>
            <a:spLocks noGrp="1"/>
          </p:cNvSpPr>
          <p:nvPr>
            <p:ph type="dt" sz="half" idx="10"/>
          </p:nvPr>
        </p:nvSpPr>
        <p:spPr/>
        <p:txBody>
          <a:bodyPr/>
          <a:lstStyle/>
          <a:p>
            <a:fld id="{1238F66F-5D4D-4BDE-9A65-2818B117FD27}" type="datetimeFigureOut">
              <a:rPr lang="en-US" smtClean="0"/>
              <a:t>12/7/2018</a:t>
            </a:fld>
            <a:endParaRPr lang="en-US"/>
          </a:p>
        </p:txBody>
      </p:sp>
      <p:sp>
        <p:nvSpPr>
          <p:cNvPr id="5" name="Footer Placeholder 4">
            <a:extLst>
              <a:ext uri="{FF2B5EF4-FFF2-40B4-BE49-F238E27FC236}">
                <a16:creationId xmlns:a16="http://schemas.microsoft.com/office/drawing/2014/main" id="{8D835AA3-8534-4AC5-B198-ABEB6718B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7D0790-7565-440A-AE11-2E60570CEB14}"/>
              </a:ext>
            </a:extLst>
          </p:cNvPr>
          <p:cNvSpPr>
            <a:spLocks noGrp="1"/>
          </p:cNvSpPr>
          <p:nvPr>
            <p:ph type="sldNum" sz="quarter" idx="12"/>
          </p:nvPr>
        </p:nvSpPr>
        <p:spPr/>
        <p:txBody>
          <a:bodyPr/>
          <a:lstStyle/>
          <a:p>
            <a:fld id="{4BDF9D88-151E-454F-B532-E64E367D28F2}" type="slidenum">
              <a:rPr lang="en-US" smtClean="0"/>
              <a:t>‹#›</a:t>
            </a:fld>
            <a:endParaRPr lang="en-US"/>
          </a:p>
        </p:txBody>
      </p:sp>
    </p:spTree>
    <p:extLst>
      <p:ext uri="{BB962C8B-B14F-4D97-AF65-F5344CB8AC3E}">
        <p14:creationId xmlns:p14="http://schemas.microsoft.com/office/powerpoint/2010/main" val="1471174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94B8A-A51A-40F0-8B59-3F8FCCE418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CB368C-D347-44F9-8ED2-FC0B496808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5E5021E-934E-4AA0-8F04-A8322E40BD5A}"/>
              </a:ext>
            </a:extLst>
          </p:cNvPr>
          <p:cNvSpPr>
            <a:spLocks noGrp="1"/>
          </p:cNvSpPr>
          <p:nvPr>
            <p:ph type="dt" sz="half" idx="10"/>
          </p:nvPr>
        </p:nvSpPr>
        <p:spPr/>
        <p:txBody>
          <a:bodyPr/>
          <a:lstStyle/>
          <a:p>
            <a:fld id="{1238F66F-5D4D-4BDE-9A65-2818B117FD27}" type="datetimeFigureOut">
              <a:rPr lang="en-US" smtClean="0"/>
              <a:t>12/7/2018</a:t>
            </a:fld>
            <a:endParaRPr lang="en-US"/>
          </a:p>
        </p:txBody>
      </p:sp>
      <p:sp>
        <p:nvSpPr>
          <p:cNvPr id="5" name="Footer Placeholder 4">
            <a:extLst>
              <a:ext uri="{FF2B5EF4-FFF2-40B4-BE49-F238E27FC236}">
                <a16:creationId xmlns:a16="http://schemas.microsoft.com/office/drawing/2014/main" id="{AFE9173E-2782-4231-934D-50A2C55BD7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2996E8-43B0-480C-9216-BE954B8DEB26}"/>
              </a:ext>
            </a:extLst>
          </p:cNvPr>
          <p:cNvSpPr>
            <a:spLocks noGrp="1"/>
          </p:cNvSpPr>
          <p:nvPr>
            <p:ph type="sldNum" sz="quarter" idx="12"/>
          </p:nvPr>
        </p:nvSpPr>
        <p:spPr/>
        <p:txBody>
          <a:bodyPr/>
          <a:lstStyle/>
          <a:p>
            <a:fld id="{4BDF9D88-151E-454F-B532-E64E367D28F2}" type="slidenum">
              <a:rPr lang="en-US" smtClean="0"/>
              <a:t>‹#›</a:t>
            </a:fld>
            <a:endParaRPr lang="en-US"/>
          </a:p>
        </p:txBody>
      </p:sp>
    </p:spTree>
    <p:extLst>
      <p:ext uri="{BB962C8B-B14F-4D97-AF65-F5344CB8AC3E}">
        <p14:creationId xmlns:p14="http://schemas.microsoft.com/office/powerpoint/2010/main" val="1306288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E506D-9A4E-4FB5-A467-B000CFB93E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5F89B5-88C6-4CB5-85F0-38D8604E2F9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045900-1589-489D-BF1E-023F680D9E3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D8CF8F-64C2-4336-9338-E40CFE5EB932}"/>
              </a:ext>
            </a:extLst>
          </p:cNvPr>
          <p:cNvSpPr>
            <a:spLocks noGrp="1"/>
          </p:cNvSpPr>
          <p:nvPr>
            <p:ph type="dt" sz="half" idx="10"/>
          </p:nvPr>
        </p:nvSpPr>
        <p:spPr/>
        <p:txBody>
          <a:bodyPr/>
          <a:lstStyle/>
          <a:p>
            <a:fld id="{1238F66F-5D4D-4BDE-9A65-2818B117FD27}" type="datetimeFigureOut">
              <a:rPr lang="en-US" smtClean="0"/>
              <a:t>12/7/2018</a:t>
            </a:fld>
            <a:endParaRPr lang="en-US"/>
          </a:p>
        </p:txBody>
      </p:sp>
      <p:sp>
        <p:nvSpPr>
          <p:cNvPr id="6" name="Footer Placeholder 5">
            <a:extLst>
              <a:ext uri="{FF2B5EF4-FFF2-40B4-BE49-F238E27FC236}">
                <a16:creationId xmlns:a16="http://schemas.microsoft.com/office/drawing/2014/main" id="{B79C5DE5-1E02-44E0-9010-D2E0C152B0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C39DD8-5E49-481C-9CF6-437A305B6BF8}"/>
              </a:ext>
            </a:extLst>
          </p:cNvPr>
          <p:cNvSpPr>
            <a:spLocks noGrp="1"/>
          </p:cNvSpPr>
          <p:nvPr>
            <p:ph type="sldNum" sz="quarter" idx="12"/>
          </p:nvPr>
        </p:nvSpPr>
        <p:spPr/>
        <p:txBody>
          <a:bodyPr/>
          <a:lstStyle/>
          <a:p>
            <a:fld id="{4BDF9D88-151E-454F-B532-E64E367D28F2}" type="slidenum">
              <a:rPr lang="en-US" smtClean="0"/>
              <a:t>‹#›</a:t>
            </a:fld>
            <a:endParaRPr lang="en-US"/>
          </a:p>
        </p:txBody>
      </p:sp>
    </p:spTree>
    <p:extLst>
      <p:ext uri="{BB962C8B-B14F-4D97-AF65-F5344CB8AC3E}">
        <p14:creationId xmlns:p14="http://schemas.microsoft.com/office/powerpoint/2010/main" val="1694485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AC1A3-5C66-4BC8-9269-25E98A5CE5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60CB4F-3E12-435F-B5CE-A792273EBF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09027E2-BBC6-4A01-B72E-95395D6673F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8D3135-FC50-4DDB-A58E-F75F86B0EF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30208E-7D1E-4508-8E35-11DACF4DFA5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218C43-38A8-445D-9655-DA59752493E3}"/>
              </a:ext>
            </a:extLst>
          </p:cNvPr>
          <p:cNvSpPr>
            <a:spLocks noGrp="1"/>
          </p:cNvSpPr>
          <p:nvPr>
            <p:ph type="dt" sz="half" idx="10"/>
          </p:nvPr>
        </p:nvSpPr>
        <p:spPr/>
        <p:txBody>
          <a:bodyPr/>
          <a:lstStyle/>
          <a:p>
            <a:fld id="{1238F66F-5D4D-4BDE-9A65-2818B117FD27}" type="datetimeFigureOut">
              <a:rPr lang="en-US" smtClean="0"/>
              <a:t>12/7/2018</a:t>
            </a:fld>
            <a:endParaRPr lang="en-US"/>
          </a:p>
        </p:txBody>
      </p:sp>
      <p:sp>
        <p:nvSpPr>
          <p:cNvPr id="8" name="Footer Placeholder 7">
            <a:extLst>
              <a:ext uri="{FF2B5EF4-FFF2-40B4-BE49-F238E27FC236}">
                <a16:creationId xmlns:a16="http://schemas.microsoft.com/office/drawing/2014/main" id="{0D9D4309-3980-4AFB-B838-6991B9B5FC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00E8DC-C3B4-43F6-8EE2-61471EF8173D}"/>
              </a:ext>
            </a:extLst>
          </p:cNvPr>
          <p:cNvSpPr>
            <a:spLocks noGrp="1"/>
          </p:cNvSpPr>
          <p:nvPr>
            <p:ph type="sldNum" sz="quarter" idx="12"/>
          </p:nvPr>
        </p:nvSpPr>
        <p:spPr/>
        <p:txBody>
          <a:bodyPr/>
          <a:lstStyle/>
          <a:p>
            <a:fld id="{4BDF9D88-151E-454F-B532-E64E367D28F2}" type="slidenum">
              <a:rPr lang="en-US" smtClean="0"/>
              <a:t>‹#›</a:t>
            </a:fld>
            <a:endParaRPr lang="en-US"/>
          </a:p>
        </p:txBody>
      </p:sp>
    </p:spTree>
    <p:extLst>
      <p:ext uri="{BB962C8B-B14F-4D97-AF65-F5344CB8AC3E}">
        <p14:creationId xmlns:p14="http://schemas.microsoft.com/office/powerpoint/2010/main" val="876020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E7456-38F7-4E16-8EB8-91A6835B2B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13C589-226C-4DA4-B87F-D2FD3DD7F002}"/>
              </a:ext>
            </a:extLst>
          </p:cNvPr>
          <p:cNvSpPr>
            <a:spLocks noGrp="1"/>
          </p:cNvSpPr>
          <p:nvPr>
            <p:ph type="dt" sz="half" idx="10"/>
          </p:nvPr>
        </p:nvSpPr>
        <p:spPr/>
        <p:txBody>
          <a:bodyPr/>
          <a:lstStyle/>
          <a:p>
            <a:fld id="{1238F66F-5D4D-4BDE-9A65-2818B117FD27}" type="datetimeFigureOut">
              <a:rPr lang="en-US" smtClean="0"/>
              <a:t>12/7/2018</a:t>
            </a:fld>
            <a:endParaRPr lang="en-US"/>
          </a:p>
        </p:txBody>
      </p:sp>
      <p:sp>
        <p:nvSpPr>
          <p:cNvPr id="4" name="Footer Placeholder 3">
            <a:extLst>
              <a:ext uri="{FF2B5EF4-FFF2-40B4-BE49-F238E27FC236}">
                <a16:creationId xmlns:a16="http://schemas.microsoft.com/office/drawing/2014/main" id="{3148BF20-83AD-4DFC-8503-D5FB45EB14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EFD87E-C8FF-4650-A1EE-83F7E8209FCE}"/>
              </a:ext>
            </a:extLst>
          </p:cNvPr>
          <p:cNvSpPr>
            <a:spLocks noGrp="1"/>
          </p:cNvSpPr>
          <p:nvPr>
            <p:ph type="sldNum" sz="quarter" idx="12"/>
          </p:nvPr>
        </p:nvSpPr>
        <p:spPr/>
        <p:txBody>
          <a:bodyPr/>
          <a:lstStyle/>
          <a:p>
            <a:fld id="{4BDF9D88-151E-454F-B532-E64E367D28F2}" type="slidenum">
              <a:rPr lang="en-US" smtClean="0"/>
              <a:t>‹#›</a:t>
            </a:fld>
            <a:endParaRPr lang="en-US"/>
          </a:p>
        </p:txBody>
      </p:sp>
    </p:spTree>
    <p:extLst>
      <p:ext uri="{BB962C8B-B14F-4D97-AF65-F5344CB8AC3E}">
        <p14:creationId xmlns:p14="http://schemas.microsoft.com/office/powerpoint/2010/main" val="1374016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767BE3-2C03-4CAE-9F64-465EEB7C1B47}"/>
              </a:ext>
            </a:extLst>
          </p:cNvPr>
          <p:cNvSpPr>
            <a:spLocks noGrp="1"/>
          </p:cNvSpPr>
          <p:nvPr>
            <p:ph type="dt" sz="half" idx="10"/>
          </p:nvPr>
        </p:nvSpPr>
        <p:spPr/>
        <p:txBody>
          <a:bodyPr/>
          <a:lstStyle/>
          <a:p>
            <a:fld id="{1238F66F-5D4D-4BDE-9A65-2818B117FD27}" type="datetimeFigureOut">
              <a:rPr lang="en-US" smtClean="0"/>
              <a:t>12/7/2018</a:t>
            </a:fld>
            <a:endParaRPr lang="en-US"/>
          </a:p>
        </p:txBody>
      </p:sp>
      <p:sp>
        <p:nvSpPr>
          <p:cNvPr id="3" name="Footer Placeholder 2">
            <a:extLst>
              <a:ext uri="{FF2B5EF4-FFF2-40B4-BE49-F238E27FC236}">
                <a16:creationId xmlns:a16="http://schemas.microsoft.com/office/drawing/2014/main" id="{FD24F2FD-B326-4F52-B01A-0B3B225FDD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86C9CD-A849-4EFB-BDA1-CBA12411E21E}"/>
              </a:ext>
            </a:extLst>
          </p:cNvPr>
          <p:cNvSpPr>
            <a:spLocks noGrp="1"/>
          </p:cNvSpPr>
          <p:nvPr>
            <p:ph type="sldNum" sz="quarter" idx="12"/>
          </p:nvPr>
        </p:nvSpPr>
        <p:spPr/>
        <p:txBody>
          <a:bodyPr/>
          <a:lstStyle/>
          <a:p>
            <a:fld id="{4BDF9D88-151E-454F-B532-E64E367D28F2}" type="slidenum">
              <a:rPr lang="en-US" smtClean="0"/>
              <a:t>‹#›</a:t>
            </a:fld>
            <a:endParaRPr lang="en-US"/>
          </a:p>
        </p:txBody>
      </p:sp>
    </p:spTree>
    <p:extLst>
      <p:ext uri="{BB962C8B-B14F-4D97-AF65-F5344CB8AC3E}">
        <p14:creationId xmlns:p14="http://schemas.microsoft.com/office/powerpoint/2010/main" val="1334262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E5395-FEA9-4401-B972-3E825F94E3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4D2BE0-E52E-4CD6-BCD0-7DB6199526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92C26C-2D23-4FBB-BBBB-9852FB9555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79EF19-F97C-4701-956D-238176C23BA8}"/>
              </a:ext>
            </a:extLst>
          </p:cNvPr>
          <p:cNvSpPr>
            <a:spLocks noGrp="1"/>
          </p:cNvSpPr>
          <p:nvPr>
            <p:ph type="dt" sz="half" idx="10"/>
          </p:nvPr>
        </p:nvSpPr>
        <p:spPr/>
        <p:txBody>
          <a:bodyPr/>
          <a:lstStyle/>
          <a:p>
            <a:fld id="{1238F66F-5D4D-4BDE-9A65-2818B117FD27}" type="datetimeFigureOut">
              <a:rPr lang="en-US" smtClean="0"/>
              <a:t>12/7/2018</a:t>
            </a:fld>
            <a:endParaRPr lang="en-US"/>
          </a:p>
        </p:txBody>
      </p:sp>
      <p:sp>
        <p:nvSpPr>
          <p:cNvPr id="6" name="Footer Placeholder 5">
            <a:extLst>
              <a:ext uri="{FF2B5EF4-FFF2-40B4-BE49-F238E27FC236}">
                <a16:creationId xmlns:a16="http://schemas.microsoft.com/office/drawing/2014/main" id="{DE93FF72-A5F5-4789-85AA-796C51DC42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31BE5D-D0F3-4C80-AEA3-D8BEE3B0124A}"/>
              </a:ext>
            </a:extLst>
          </p:cNvPr>
          <p:cNvSpPr>
            <a:spLocks noGrp="1"/>
          </p:cNvSpPr>
          <p:nvPr>
            <p:ph type="sldNum" sz="quarter" idx="12"/>
          </p:nvPr>
        </p:nvSpPr>
        <p:spPr/>
        <p:txBody>
          <a:bodyPr/>
          <a:lstStyle/>
          <a:p>
            <a:fld id="{4BDF9D88-151E-454F-B532-E64E367D28F2}" type="slidenum">
              <a:rPr lang="en-US" smtClean="0"/>
              <a:t>‹#›</a:t>
            </a:fld>
            <a:endParaRPr lang="en-US"/>
          </a:p>
        </p:txBody>
      </p:sp>
    </p:spTree>
    <p:extLst>
      <p:ext uri="{BB962C8B-B14F-4D97-AF65-F5344CB8AC3E}">
        <p14:creationId xmlns:p14="http://schemas.microsoft.com/office/powerpoint/2010/main" val="1952121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3C8C6-90FB-432D-9FA3-FC0C497BC8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F504CC-BE3A-4ECB-9778-2D989C53E8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464A19-5D87-4D7A-A8A9-821B8E1758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CFC5C0F-B28B-4A9C-AB85-5B04B03CBEFC}"/>
              </a:ext>
            </a:extLst>
          </p:cNvPr>
          <p:cNvSpPr>
            <a:spLocks noGrp="1"/>
          </p:cNvSpPr>
          <p:nvPr>
            <p:ph type="dt" sz="half" idx="10"/>
          </p:nvPr>
        </p:nvSpPr>
        <p:spPr/>
        <p:txBody>
          <a:bodyPr/>
          <a:lstStyle/>
          <a:p>
            <a:fld id="{1238F66F-5D4D-4BDE-9A65-2818B117FD27}" type="datetimeFigureOut">
              <a:rPr lang="en-US" smtClean="0"/>
              <a:t>12/7/2018</a:t>
            </a:fld>
            <a:endParaRPr lang="en-US"/>
          </a:p>
        </p:txBody>
      </p:sp>
      <p:sp>
        <p:nvSpPr>
          <p:cNvPr id="6" name="Footer Placeholder 5">
            <a:extLst>
              <a:ext uri="{FF2B5EF4-FFF2-40B4-BE49-F238E27FC236}">
                <a16:creationId xmlns:a16="http://schemas.microsoft.com/office/drawing/2014/main" id="{41C5A478-A76D-4C12-8A39-58187F5F1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41A3FD-BB0C-4BE5-8D3F-372E51507865}"/>
              </a:ext>
            </a:extLst>
          </p:cNvPr>
          <p:cNvSpPr>
            <a:spLocks noGrp="1"/>
          </p:cNvSpPr>
          <p:nvPr>
            <p:ph type="sldNum" sz="quarter" idx="12"/>
          </p:nvPr>
        </p:nvSpPr>
        <p:spPr/>
        <p:txBody>
          <a:bodyPr/>
          <a:lstStyle/>
          <a:p>
            <a:fld id="{4BDF9D88-151E-454F-B532-E64E367D28F2}" type="slidenum">
              <a:rPr lang="en-US" smtClean="0"/>
              <a:t>‹#›</a:t>
            </a:fld>
            <a:endParaRPr lang="en-US"/>
          </a:p>
        </p:txBody>
      </p:sp>
    </p:spTree>
    <p:extLst>
      <p:ext uri="{BB962C8B-B14F-4D97-AF65-F5344CB8AC3E}">
        <p14:creationId xmlns:p14="http://schemas.microsoft.com/office/powerpoint/2010/main" val="3293631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C85ADC-4C2A-47A5-8B49-25BA2FDDC9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029CC9-3461-4E6B-AF2B-89027116D8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7B7D40-32FA-414C-919C-CD506AA482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38F66F-5D4D-4BDE-9A65-2818B117FD27}" type="datetimeFigureOut">
              <a:rPr lang="en-US" smtClean="0"/>
              <a:t>12/7/2018</a:t>
            </a:fld>
            <a:endParaRPr lang="en-US"/>
          </a:p>
        </p:txBody>
      </p:sp>
      <p:sp>
        <p:nvSpPr>
          <p:cNvPr id="5" name="Footer Placeholder 4">
            <a:extLst>
              <a:ext uri="{FF2B5EF4-FFF2-40B4-BE49-F238E27FC236}">
                <a16:creationId xmlns:a16="http://schemas.microsoft.com/office/drawing/2014/main" id="{83E29094-14A8-436E-B834-E92EC4D0A9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019838-A721-4650-8A32-66B891C801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DF9D88-151E-454F-B532-E64E367D28F2}" type="slidenum">
              <a:rPr lang="en-US" smtClean="0"/>
              <a:t>‹#›</a:t>
            </a:fld>
            <a:endParaRPr lang="en-US"/>
          </a:p>
        </p:txBody>
      </p:sp>
    </p:spTree>
    <p:extLst>
      <p:ext uri="{BB962C8B-B14F-4D97-AF65-F5344CB8AC3E}">
        <p14:creationId xmlns:p14="http://schemas.microsoft.com/office/powerpoint/2010/main" val="2601625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tube.com/watch?v=lCAfoFPvTJU"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youtube.com/watch?v=wX85KLMOnQg"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v=L80_q2tPveo"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youtube.com/watch?v=i-g7Q-UkHPo"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youtube.com/watch?v=DUkzizwLhXw"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v=1qjtugr2618"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youtube.com/watch?v=6n-ltuLEad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youtu.be/50wU8AsViD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theprimeministers.org/biography-golda-mier/"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TWCW8bhJANo" TargetMode="External"/><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youtube.com/watch?v=optCXqUad1E"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youtube.com/watch?v=xt2YKL0ub64"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www.goodreads.com/author/show/223411.Golda_Meir" TargetMode="Externa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youtube.com/watch?v=jZXVVy7k3xo"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outube.com/watch?v=k2r8i37lhnw"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QJSiOcqNU4Y"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jgQBoXsxr8w"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watch?v=NOr4F2eNDq8"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LSwHDNCLJhU"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AAA592-4DCD-479C-8791-AED62DCB5F14}"/>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747" b="20856"/>
          <a:stretch/>
        </p:blipFill>
        <p:spPr>
          <a:xfrm>
            <a:off x="20" y="10"/>
            <a:ext cx="12191980" cy="6857990"/>
          </a:xfrm>
          <a:prstGeom prst="rect">
            <a:avLst/>
          </a:prstGeom>
        </p:spPr>
      </p:pic>
      <p:sp>
        <p:nvSpPr>
          <p:cNvPr id="2" name="Title 1">
            <a:extLst>
              <a:ext uri="{FF2B5EF4-FFF2-40B4-BE49-F238E27FC236}">
                <a16:creationId xmlns:a16="http://schemas.microsoft.com/office/drawing/2014/main" id="{1439B9CE-BB41-4B64-AC11-524BD4044750}"/>
              </a:ext>
            </a:extLst>
          </p:cNvPr>
          <p:cNvSpPr>
            <a:spLocks noGrp="1"/>
          </p:cNvSpPr>
          <p:nvPr>
            <p:ph type="ctrTitle"/>
          </p:nvPr>
        </p:nvSpPr>
        <p:spPr>
          <a:xfrm>
            <a:off x="471477" y="900112"/>
            <a:ext cx="10312400" cy="3572806"/>
          </a:xfrm>
        </p:spPr>
        <p:txBody>
          <a:bodyPr>
            <a:normAutofit/>
          </a:bodyPr>
          <a:lstStyle/>
          <a:p>
            <a:pPr algn="l"/>
            <a:r>
              <a:rPr lang="en-US" sz="11500" dirty="0">
                <a:ln w="22225">
                  <a:solidFill>
                    <a:schemeClr val="tx1"/>
                  </a:solidFill>
                  <a:miter lim="800000"/>
                </a:ln>
                <a:noFill/>
              </a:rPr>
              <a:t>Leaders &amp; Heroes</a:t>
            </a:r>
          </a:p>
        </p:txBody>
      </p:sp>
      <p:sp>
        <p:nvSpPr>
          <p:cNvPr id="3" name="Subtitle 2">
            <a:extLst>
              <a:ext uri="{FF2B5EF4-FFF2-40B4-BE49-F238E27FC236}">
                <a16:creationId xmlns:a16="http://schemas.microsoft.com/office/drawing/2014/main" id="{7EAE5936-54D5-4E36-BB5C-FADEFE028D9D}"/>
              </a:ext>
            </a:extLst>
          </p:cNvPr>
          <p:cNvSpPr>
            <a:spLocks noGrp="1"/>
          </p:cNvSpPr>
          <p:nvPr>
            <p:ph type="subTitle" idx="1"/>
          </p:nvPr>
        </p:nvSpPr>
        <p:spPr>
          <a:xfrm>
            <a:off x="965200" y="4572002"/>
            <a:ext cx="10261600" cy="1202995"/>
          </a:xfrm>
        </p:spPr>
        <p:txBody>
          <a:bodyPr>
            <a:normAutofit/>
          </a:bodyPr>
          <a:lstStyle/>
          <a:p>
            <a:pPr algn="l"/>
            <a:r>
              <a:rPr lang="en-US" sz="3200" dirty="0"/>
              <a:t>People who made a difference</a:t>
            </a:r>
          </a:p>
          <a:p>
            <a:pPr algn="l"/>
            <a:r>
              <a:rPr lang="en-US" sz="3200" dirty="0"/>
              <a:t>Lecture # </a:t>
            </a:r>
            <a:r>
              <a:rPr lang="en-US" sz="3200"/>
              <a:t>2 – Heads of States</a:t>
            </a:r>
          </a:p>
          <a:p>
            <a:pPr algn="l"/>
            <a:endParaRPr lang="en-US" sz="3200" dirty="0"/>
          </a:p>
        </p:txBody>
      </p:sp>
    </p:spTree>
    <p:extLst>
      <p:ext uri="{BB962C8B-B14F-4D97-AF65-F5344CB8AC3E}">
        <p14:creationId xmlns:p14="http://schemas.microsoft.com/office/powerpoint/2010/main" val="363517365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hlinkClick r:id="rId2"/>
            <a:extLst>
              <a:ext uri="{FF2B5EF4-FFF2-40B4-BE49-F238E27FC236}">
                <a16:creationId xmlns:a16="http://schemas.microsoft.com/office/drawing/2014/main" id="{0DF2B389-7F1C-4465-87B5-2DF473F4318B}"/>
              </a:ext>
            </a:extLst>
          </p:cNvPr>
          <p:cNvPicPr>
            <a:picLocks noGrp="1" noChangeAspect="1"/>
          </p:cNvPicPr>
          <p:nvPr>
            <p:ph idx="1"/>
          </p:nvPr>
        </p:nvPicPr>
        <p:blipFill rotWithShape="1">
          <a:blip r:embed="rId3"/>
          <a:srcRect t="17279"/>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73E9E1-1DF1-4D9C-B23B-78AADC23B8A2}"/>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effectLst>
                  <a:outerShdw blurRad="38100" dist="38100" dir="2700000" algn="tl">
                    <a:srgbClr val="000000">
                      <a:alpha val="43137"/>
                    </a:srgbClr>
                  </a:outerShdw>
                </a:effectLst>
              </a:rPr>
              <a:t>Nelson Mandela’s Words Of Wisdom</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E9CC17E-8FBC-451A-8CD9-1AC56B8DA41D}"/>
              </a:ext>
            </a:extLst>
          </p:cNvPr>
          <p:cNvSpPr txBox="1"/>
          <p:nvPr/>
        </p:nvSpPr>
        <p:spPr>
          <a:xfrm>
            <a:off x="523875" y="6400836"/>
            <a:ext cx="7003360" cy="369332"/>
          </a:xfrm>
          <a:prstGeom prst="rect">
            <a:avLst/>
          </a:prstGeom>
          <a:noFill/>
        </p:spPr>
        <p:txBody>
          <a:bodyPr wrap="square" rtlCol="0">
            <a:spAutoFit/>
          </a:bodyPr>
          <a:lstStyle/>
          <a:p>
            <a:r>
              <a:rPr lang="en-US" dirty="0">
                <a:solidFill>
                  <a:schemeClr val="bg1"/>
                </a:solidFill>
                <a:hlinkClick r:id="rId2"/>
              </a:rPr>
              <a:t>https://www.youtube.com/watch?v=lCAfoFPvTJU</a:t>
            </a:r>
            <a:endParaRPr lang="en-US" dirty="0">
              <a:solidFill>
                <a:schemeClr val="bg1"/>
              </a:solidFill>
            </a:endParaRPr>
          </a:p>
        </p:txBody>
      </p:sp>
    </p:spTree>
    <p:extLst>
      <p:ext uri="{BB962C8B-B14F-4D97-AF65-F5344CB8AC3E}">
        <p14:creationId xmlns:p14="http://schemas.microsoft.com/office/powerpoint/2010/main" val="3325750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hlinkClick r:id="rId2"/>
            <a:extLst>
              <a:ext uri="{FF2B5EF4-FFF2-40B4-BE49-F238E27FC236}">
                <a16:creationId xmlns:a16="http://schemas.microsoft.com/office/drawing/2014/main" id="{470E0DBF-0515-49A9-9390-6A876145201E}"/>
              </a:ext>
            </a:extLst>
          </p:cNvPr>
          <p:cNvPicPr>
            <a:picLocks noGrp="1" noChangeAspect="1"/>
          </p:cNvPicPr>
          <p:nvPr>
            <p:ph idx="1"/>
          </p:nvPr>
        </p:nvPicPr>
        <p:blipFill rotWithShape="1">
          <a:blip r:embed="rId3"/>
          <a:srcRect l="3626" r="3929"/>
          <a:stretch/>
        </p:blipFill>
        <p:spPr>
          <a:xfrm>
            <a:off x="20" y="10"/>
            <a:ext cx="12191980" cy="6857990"/>
          </a:xfrm>
          <a:prstGeom prst="rect">
            <a:avLst/>
          </a:prstGeom>
        </p:spPr>
      </p:pic>
    </p:spTree>
    <p:extLst>
      <p:ext uri="{BB962C8B-B14F-4D97-AF65-F5344CB8AC3E}">
        <p14:creationId xmlns:p14="http://schemas.microsoft.com/office/powerpoint/2010/main" val="3473822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hlinkClick r:id="rId2"/>
            <a:extLst>
              <a:ext uri="{FF2B5EF4-FFF2-40B4-BE49-F238E27FC236}">
                <a16:creationId xmlns:a16="http://schemas.microsoft.com/office/drawing/2014/main" id="{E0279541-FB4B-43C8-B5CB-9B7E2BF14316}"/>
              </a:ext>
            </a:extLst>
          </p:cNvPr>
          <p:cNvPicPr>
            <a:picLocks noGrp="1" noChangeAspect="1"/>
          </p:cNvPicPr>
          <p:nvPr>
            <p:ph idx="1"/>
          </p:nvPr>
        </p:nvPicPr>
        <p:blipFill>
          <a:blip r:embed="rId3"/>
          <a:stretch>
            <a:fillRect/>
          </a:stretch>
        </p:blipFill>
        <p:spPr>
          <a:xfrm>
            <a:off x="775880" y="643467"/>
            <a:ext cx="10462095" cy="5571066"/>
          </a:xfrm>
          <a:prstGeom prst="rect">
            <a:avLst/>
          </a:prstGeom>
        </p:spPr>
      </p:pic>
      <p:sp>
        <p:nvSpPr>
          <p:cNvPr id="2" name="TextBox 1">
            <a:extLst>
              <a:ext uri="{FF2B5EF4-FFF2-40B4-BE49-F238E27FC236}">
                <a16:creationId xmlns:a16="http://schemas.microsoft.com/office/drawing/2014/main" id="{EB85FC4F-0493-4536-898E-FC81D055C59D}"/>
              </a:ext>
            </a:extLst>
          </p:cNvPr>
          <p:cNvSpPr txBox="1"/>
          <p:nvPr/>
        </p:nvSpPr>
        <p:spPr>
          <a:xfrm rot="20855306">
            <a:off x="635247" y="2753606"/>
            <a:ext cx="10716411" cy="1569660"/>
          </a:xfrm>
          <a:prstGeom prst="rect">
            <a:avLst/>
          </a:prstGeom>
          <a:noFill/>
        </p:spPr>
        <p:txBody>
          <a:bodyPr wrap="square" rtlCol="0">
            <a:spAutoFit/>
          </a:bodyPr>
          <a:lstStyle/>
          <a:p>
            <a:r>
              <a:rPr lang="en-US" sz="9600" b="1" dirty="0">
                <a:solidFill>
                  <a:schemeClr val="bg1"/>
                </a:solidFill>
                <a:effectLst>
                  <a:outerShdw blurRad="38100" dist="38100" dir="2700000" algn="tl">
                    <a:srgbClr val="000000">
                      <a:alpha val="43137"/>
                    </a:srgbClr>
                  </a:outerShdw>
                </a:effectLst>
              </a:rPr>
              <a:t>ABOLISHED SLAVERY</a:t>
            </a:r>
          </a:p>
        </p:txBody>
      </p:sp>
      <p:sp>
        <p:nvSpPr>
          <p:cNvPr id="3" name="TextBox 2">
            <a:extLst>
              <a:ext uri="{FF2B5EF4-FFF2-40B4-BE49-F238E27FC236}">
                <a16:creationId xmlns:a16="http://schemas.microsoft.com/office/drawing/2014/main" id="{B068C762-740B-4CCF-AC12-9F9CC5F9648C}"/>
              </a:ext>
            </a:extLst>
          </p:cNvPr>
          <p:cNvSpPr txBox="1"/>
          <p:nvPr/>
        </p:nvSpPr>
        <p:spPr>
          <a:xfrm>
            <a:off x="914399" y="5447190"/>
            <a:ext cx="5830957" cy="369332"/>
          </a:xfrm>
          <a:prstGeom prst="rect">
            <a:avLst/>
          </a:prstGeom>
          <a:noFill/>
        </p:spPr>
        <p:txBody>
          <a:bodyPr wrap="square" rtlCol="0">
            <a:spAutoFit/>
          </a:bodyPr>
          <a:lstStyle/>
          <a:p>
            <a:r>
              <a:rPr lang="en-US" dirty="0">
                <a:solidFill>
                  <a:schemeClr val="bg1"/>
                </a:solidFill>
                <a:hlinkClick r:id="rId2"/>
              </a:rPr>
              <a:t>https://www.youtube.com/watch?v=L80_q2tPveo</a:t>
            </a:r>
            <a:endParaRPr lang="en-US" dirty="0">
              <a:solidFill>
                <a:schemeClr val="bg1"/>
              </a:solidFill>
            </a:endParaRPr>
          </a:p>
        </p:txBody>
      </p:sp>
    </p:spTree>
    <p:extLst>
      <p:ext uri="{BB962C8B-B14F-4D97-AF65-F5344CB8AC3E}">
        <p14:creationId xmlns:p14="http://schemas.microsoft.com/office/powerpoint/2010/main" val="501983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hlinkClick r:id="rId2"/>
            <a:extLst>
              <a:ext uri="{FF2B5EF4-FFF2-40B4-BE49-F238E27FC236}">
                <a16:creationId xmlns:a16="http://schemas.microsoft.com/office/drawing/2014/main" id="{CE75C20B-C8FE-47F2-B3EF-57056F452672}"/>
              </a:ext>
            </a:extLst>
          </p:cNvPr>
          <p:cNvPicPr>
            <a:picLocks noGrp="1" noChangeAspect="1"/>
          </p:cNvPicPr>
          <p:nvPr>
            <p:ph idx="1"/>
          </p:nvPr>
        </p:nvPicPr>
        <p:blipFill rotWithShape="1">
          <a:blip r:embed="rId3"/>
          <a:srcRect b="25000"/>
          <a:stretch/>
        </p:blipFill>
        <p:spPr>
          <a:xfrm>
            <a:off x="20" y="10"/>
            <a:ext cx="12191980" cy="6857990"/>
          </a:xfrm>
          <a:prstGeom prst="rect">
            <a:avLst/>
          </a:prstGeom>
        </p:spPr>
      </p:pic>
      <p:sp>
        <p:nvSpPr>
          <p:cNvPr id="2" name="TextBox 1">
            <a:extLst>
              <a:ext uri="{FF2B5EF4-FFF2-40B4-BE49-F238E27FC236}">
                <a16:creationId xmlns:a16="http://schemas.microsoft.com/office/drawing/2014/main" id="{8105B042-9655-4894-9223-EB3D78696D05}"/>
              </a:ext>
            </a:extLst>
          </p:cNvPr>
          <p:cNvSpPr txBox="1"/>
          <p:nvPr/>
        </p:nvSpPr>
        <p:spPr>
          <a:xfrm>
            <a:off x="636104" y="6249064"/>
            <a:ext cx="6321287" cy="369332"/>
          </a:xfrm>
          <a:prstGeom prst="rect">
            <a:avLst/>
          </a:prstGeom>
          <a:noFill/>
        </p:spPr>
        <p:txBody>
          <a:bodyPr wrap="square" rtlCol="0">
            <a:spAutoFit/>
          </a:bodyPr>
          <a:lstStyle/>
          <a:p>
            <a:r>
              <a:rPr lang="en-US" dirty="0">
                <a:solidFill>
                  <a:schemeClr val="bg1"/>
                </a:solidFill>
                <a:hlinkClick r:id="rId2"/>
              </a:rPr>
              <a:t>https://www.youtube.com/watch?v=i-g7Q-UkHPo</a:t>
            </a:r>
            <a:endParaRPr lang="en-US" dirty="0">
              <a:solidFill>
                <a:schemeClr val="bg1"/>
              </a:solidFill>
            </a:endParaRPr>
          </a:p>
        </p:txBody>
      </p:sp>
    </p:spTree>
    <p:extLst>
      <p:ext uri="{BB962C8B-B14F-4D97-AF65-F5344CB8AC3E}">
        <p14:creationId xmlns:p14="http://schemas.microsoft.com/office/powerpoint/2010/main" val="473488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F5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hlinkClick r:id="rId2"/>
            <a:extLst>
              <a:ext uri="{FF2B5EF4-FFF2-40B4-BE49-F238E27FC236}">
                <a16:creationId xmlns:a16="http://schemas.microsoft.com/office/drawing/2014/main" id="{825FB89B-5CB1-4B36-B889-8C39282DE45E}"/>
              </a:ext>
            </a:extLst>
          </p:cNvPr>
          <p:cNvPicPr>
            <a:picLocks noGrp="1" noChangeAspect="1"/>
          </p:cNvPicPr>
          <p:nvPr>
            <p:ph idx="1"/>
          </p:nvPr>
        </p:nvPicPr>
        <p:blipFill>
          <a:blip r:embed="rId3"/>
          <a:stretch>
            <a:fillRect/>
          </a:stretch>
        </p:blipFill>
        <p:spPr>
          <a:xfrm>
            <a:off x="815370" y="643467"/>
            <a:ext cx="10561260" cy="5571066"/>
          </a:xfrm>
          <a:prstGeom prst="rect">
            <a:avLst/>
          </a:prstGeom>
        </p:spPr>
      </p:pic>
      <p:sp>
        <p:nvSpPr>
          <p:cNvPr id="2" name="TextBox 1">
            <a:extLst>
              <a:ext uri="{FF2B5EF4-FFF2-40B4-BE49-F238E27FC236}">
                <a16:creationId xmlns:a16="http://schemas.microsoft.com/office/drawing/2014/main" id="{AC4A8AA8-2E30-46CD-B12F-12D16F12F1E6}"/>
              </a:ext>
            </a:extLst>
          </p:cNvPr>
          <p:cNvSpPr txBox="1"/>
          <p:nvPr/>
        </p:nvSpPr>
        <p:spPr>
          <a:xfrm>
            <a:off x="3220278" y="5791200"/>
            <a:ext cx="6414052" cy="369332"/>
          </a:xfrm>
          <a:prstGeom prst="rect">
            <a:avLst/>
          </a:prstGeom>
          <a:noFill/>
        </p:spPr>
        <p:txBody>
          <a:bodyPr wrap="square" rtlCol="0">
            <a:spAutoFit/>
          </a:bodyPr>
          <a:lstStyle/>
          <a:p>
            <a:r>
              <a:rPr lang="en-US" dirty="0">
                <a:hlinkClick r:id="rId2"/>
              </a:rPr>
              <a:t>https://www.youtube.com/watch?v=DUkzizwLhXw</a:t>
            </a:r>
            <a:endParaRPr lang="en-US" dirty="0"/>
          </a:p>
        </p:txBody>
      </p:sp>
    </p:spTree>
    <p:extLst>
      <p:ext uri="{BB962C8B-B14F-4D97-AF65-F5344CB8AC3E}">
        <p14:creationId xmlns:p14="http://schemas.microsoft.com/office/powerpoint/2010/main" val="2140127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hlinkClick r:id="rId2"/>
            <a:extLst>
              <a:ext uri="{FF2B5EF4-FFF2-40B4-BE49-F238E27FC236}">
                <a16:creationId xmlns:a16="http://schemas.microsoft.com/office/drawing/2014/main" id="{1988409B-4B84-4EE2-B5DC-AA86A8A6C6E6}"/>
              </a:ext>
            </a:extLst>
          </p:cNvPr>
          <p:cNvPicPr>
            <a:picLocks noGrp="1" noChangeAspect="1"/>
          </p:cNvPicPr>
          <p:nvPr>
            <p:ph idx="1"/>
          </p:nvPr>
        </p:nvPicPr>
        <p:blipFill rotWithShape="1">
          <a:blip r:embed="rId3"/>
          <a:srcRect l="21929" r="4292"/>
          <a:stretch/>
        </p:blipFill>
        <p:spPr>
          <a:xfrm>
            <a:off x="20" y="10"/>
            <a:ext cx="12191980" cy="6857990"/>
          </a:xfrm>
          <a:prstGeom prst="rect">
            <a:avLst/>
          </a:prstGeom>
        </p:spPr>
      </p:pic>
      <p:sp>
        <p:nvSpPr>
          <p:cNvPr id="2" name="TextBox 1">
            <a:extLst>
              <a:ext uri="{FF2B5EF4-FFF2-40B4-BE49-F238E27FC236}">
                <a16:creationId xmlns:a16="http://schemas.microsoft.com/office/drawing/2014/main" id="{A63A7F1D-78F3-4143-A327-B7742E5E0735}"/>
              </a:ext>
            </a:extLst>
          </p:cNvPr>
          <p:cNvSpPr txBox="1"/>
          <p:nvPr/>
        </p:nvSpPr>
        <p:spPr>
          <a:xfrm>
            <a:off x="463826" y="397565"/>
            <a:ext cx="5327374" cy="369332"/>
          </a:xfrm>
          <a:prstGeom prst="rect">
            <a:avLst/>
          </a:prstGeom>
          <a:noFill/>
        </p:spPr>
        <p:txBody>
          <a:bodyPr wrap="square" rtlCol="0">
            <a:spAutoFit/>
          </a:bodyPr>
          <a:lstStyle/>
          <a:p>
            <a:r>
              <a:rPr lang="en-US" dirty="0">
                <a:solidFill>
                  <a:schemeClr val="bg1"/>
                </a:solidFill>
                <a:hlinkClick r:id="rId2"/>
              </a:rPr>
              <a:t>https://www.youtube.com/watch?v=1qjtugr2618</a:t>
            </a:r>
            <a:endParaRPr lang="en-US" dirty="0">
              <a:solidFill>
                <a:schemeClr val="bg1"/>
              </a:solidFill>
            </a:endParaRPr>
          </a:p>
        </p:txBody>
      </p:sp>
    </p:spTree>
    <p:extLst>
      <p:ext uri="{BB962C8B-B14F-4D97-AF65-F5344CB8AC3E}">
        <p14:creationId xmlns:p14="http://schemas.microsoft.com/office/powerpoint/2010/main" val="1853394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2" name="Rectangle 11">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7" name="Content Placeholder 3">
            <a:hlinkClick r:id="rId2"/>
            <a:extLst>
              <a:ext uri="{FF2B5EF4-FFF2-40B4-BE49-F238E27FC236}">
                <a16:creationId xmlns:a16="http://schemas.microsoft.com/office/drawing/2014/main" id="{B04EAAD8-52EE-4515-9C53-F65120258AB6}"/>
              </a:ext>
            </a:extLst>
          </p:cNvPr>
          <p:cNvPicPr>
            <a:picLocks noGrp="1" noChangeAspect="1"/>
          </p:cNvPicPr>
          <p:nvPr>
            <p:ph idx="1"/>
          </p:nvPr>
        </p:nvPicPr>
        <p:blipFill rotWithShape="1">
          <a:blip r:embed="rId3"/>
          <a:srcRect t="8046" r="1" b="1"/>
          <a:stretch/>
        </p:blipFill>
        <p:spPr>
          <a:xfrm rot="21480000">
            <a:off x="1137837" y="1003258"/>
            <a:ext cx="9916327" cy="4764396"/>
          </a:xfrm>
          <a:prstGeom prst="rect">
            <a:avLst/>
          </a:prstGeom>
        </p:spPr>
      </p:pic>
      <p:sp>
        <p:nvSpPr>
          <p:cNvPr id="2" name="TextBox 1">
            <a:extLst>
              <a:ext uri="{FF2B5EF4-FFF2-40B4-BE49-F238E27FC236}">
                <a16:creationId xmlns:a16="http://schemas.microsoft.com/office/drawing/2014/main" id="{D13470A7-11F5-4B34-8AC4-E760BCB17474}"/>
              </a:ext>
            </a:extLst>
          </p:cNvPr>
          <p:cNvSpPr txBox="1"/>
          <p:nvPr/>
        </p:nvSpPr>
        <p:spPr>
          <a:xfrm>
            <a:off x="1364974" y="198783"/>
            <a:ext cx="6997148" cy="369332"/>
          </a:xfrm>
          <a:prstGeom prst="rect">
            <a:avLst/>
          </a:prstGeom>
          <a:noFill/>
        </p:spPr>
        <p:txBody>
          <a:bodyPr wrap="square" rtlCol="0">
            <a:spAutoFit/>
          </a:bodyPr>
          <a:lstStyle/>
          <a:p>
            <a:r>
              <a:rPr lang="en-US" dirty="0">
                <a:hlinkClick r:id="rId2"/>
              </a:rPr>
              <a:t>https://www.youtube.com/watch?v=6n-ltuLEadM</a:t>
            </a:r>
            <a:endParaRPr lang="en-US" dirty="0"/>
          </a:p>
        </p:txBody>
      </p:sp>
    </p:spTree>
    <p:extLst>
      <p:ext uri="{BB962C8B-B14F-4D97-AF65-F5344CB8AC3E}">
        <p14:creationId xmlns:p14="http://schemas.microsoft.com/office/powerpoint/2010/main" val="910670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hlinkClick r:id="rId2"/>
            <a:extLst>
              <a:ext uri="{FF2B5EF4-FFF2-40B4-BE49-F238E27FC236}">
                <a16:creationId xmlns:a16="http://schemas.microsoft.com/office/drawing/2014/main" id="{5F83E056-ACAE-4BC9-A73E-713E6170919A}"/>
              </a:ext>
            </a:extLst>
          </p:cNvPr>
          <p:cNvPicPr>
            <a:picLocks noGrp="1" noChangeAspect="1"/>
          </p:cNvPicPr>
          <p:nvPr>
            <p:ph idx="1"/>
          </p:nvPr>
        </p:nvPicPr>
        <p:blipFill rotWithShape="1">
          <a:blip r:embed="rId3"/>
          <a:srcRect l="3125" r="875"/>
          <a:stretch/>
        </p:blipFill>
        <p:spPr>
          <a:xfrm>
            <a:off x="20" y="10"/>
            <a:ext cx="12191980" cy="6857990"/>
          </a:xfrm>
          <a:prstGeom prst="rect">
            <a:avLst/>
          </a:prstGeom>
        </p:spPr>
      </p:pic>
      <p:sp>
        <p:nvSpPr>
          <p:cNvPr id="2" name="TextBox 1">
            <a:extLst>
              <a:ext uri="{FF2B5EF4-FFF2-40B4-BE49-F238E27FC236}">
                <a16:creationId xmlns:a16="http://schemas.microsoft.com/office/drawing/2014/main" id="{996EC07F-E772-4148-A148-F2343F4629F6}"/>
              </a:ext>
            </a:extLst>
          </p:cNvPr>
          <p:cNvSpPr txBox="1"/>
          <p:nvPr/>
        </p:nvSpPr>
        <p:spPr>
          <a:xfrm>
            <a:off x="159026" y="225287"/>
            <a:ext cx="6957391" cy="369332"/>
          </a:xfrm>
          <a:prstGeom prst="rect">
            <a:avLst/>
          </a:prstGeom>
          <a:noFill/>
        </p:spPr>
        <p:txBody>
          <a:bodyPr wrap="square" rtlCol="0">
            <a:spAutoFit/>
          </a:bodyPr>
          <a:lstStyle/>
          <a:p>
            <a:r>
              <a:rPr lang="en-US" dirty="0">
                <a:solidFill>
                  <a:schemeClr val="bg1"/>
                </a:solidFill>
                <a:hlinkClick r:id="rId2"/>
              </a:rPr>
              <a:t>https://youtu.be/50wU8AsViDM</a:t>
            </a:r>
            <a:endParaRPr lang="en-US" dirty="0">
              <a:solidFill>
                <a:schemeClr val="bg1"/>
              </a:solidFill>
            </a:endParaRPr>
          </a:p>
        </p:txBody>
      </p:sp>
    </p:spTree>
    <p:extLst>
      <p:ext uri="{BB962C8B-B14F-4D97-AF65-F5344CB8AC3E}">
        <p14:creationId xmlns:p14="http://schemas.microsoft.com/office/powerpoint/2010/main" val="1388639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hlinkClick r:id="rId2"/>
            <a:extLst>
              <a:ext uri="{FF2B5EF4-FFF2-40B4-BE49-F238E27FC236}">
                <a16:creationId xmlns:a16="http://schemas.microsoft.com/office/drawing/2014/main" id="{A4B1132A-F476-4C76-B2D6-A0B443995BA3}"/>
              </a:ext>
            </a:extLst>
          </p:cNvPr>
          <p:cNvPicPr>
            <a:picLocks noGrp="1" noChangeAspect="1"/>
          </p:cNvPicPr>
          <p:nvPr>
            <p:ph idx="1"/>
          </p:nvPr>
        </p:nvPicPr>
        <p:blipFill rotWithShape="1">
          <a:blip r:embed="rId3"/>
          <a:srcRect b="12110"/>
          <a:stretch/>
        </p:blipFill>
        <p:spPr>
          <a:xfrm>
            <a:off x="20" y="10"/>
            <a:ext cx="12191980" cy="6857990"/>
          </a:xfrm>
          <a:prstGeom prst="rect">
            <a:avLst/>
          </a:prstGeom>
        </p:spPr>
      </p:pic>
      <p:sp>
        <p:nvSpPr>
          <p:cNvPr id="2" name="TextBox 1">
            <a:extLst>
              <a:ext uri="{FF2B5EF4-FFF2-40B4-BE49-F238E27FC236}">
                <a16:creationId xmlns:a16="http://schemas.microsoft.com/office/drawing/2014/main" id="{A04E86FE-2031-4C13-BCCB-868A1881373E}"/>
              </a:ext>
            </a:extLst>
          </p:cNvPr>
          <p:cNvSpPr txBox="1"/>
          <p:nvPr/>
        </p:nvSpPr>
        <p:spPr>
          <a:xfrm>
            <a:off x="119270" y="238539"/>
            <a:ext cx="5632173" cy="369332"/>
          </a:xfrm>
          <a:prstGeom prst="rect">
            <a:avLst/>
          </a:prstGeom>
          <a:noFill/>
        </p:spPr>
        <p:txBody>
          <a:bodyPr wrap="square" rtlCol="0">
            <a:spAutoFit/>
          </a:bodyPr>
          <a:lstStyle/>
          <a:p>
            <a:r>
              <a:rPr lang="en-US" dirty="0">
                <a:solidFill>
                  <a:schemeClr val="bg1"/>
                </a:solidFill>
                <a:hlinkClick r:id="rId2">
                  <a:extLst>
                    <a:ext uri="{A12FA001-AC4F-418D-AE19-62706E023703}">
                      <ahyp:hlinkClr xmlns:ahyp="http://schemas.microsoft.com/office/drawing/2018/hyperlinkcolor" val="tx"/>
                    </a:ext>
                  </a:extLst>
                </a:hlinkClick>
              </a:rPr>
              <a:t>http://theprimeministers.org/biography-golda-mier/</a:t>
            </a:r>
            <a:endParaRPr lang="en-US" dirty="0">
              <a:solidFill>
                <a:schemeClr val="bg1"/>
              </a:solidFill>
            </a:endParaRPr>
          </a:p>
        </p:txBody>
      </p:sp>
    </p:spTree>
    <p:extLst>
      <p:ext uri="{BB962C8B-B14F-4D97-AF65-F5344CB8AC3E}">
        <p14:creationId xmlns:p14="http://schemas.microsoft.com/office/powerpoint/2010/main" val="935552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6BDBBE1-1E98-4973-A480-21D275B1FC0F}"/>
              </a:ext>
            </a:extLst>
          </p:cNvPr>
          <p:cNvPicPr>
            <a:picLocks noGrp="1" noChangeAspect="1"/>
          </p:cNvPicPr>
          <p:nvPr>
            <p:ph idx="1"/>
          </p:nvPr>
        </p:nvPicPr>
        <p:blipFill>
          <a:blip r:embed="rId2"/>
          <a:stretch>
            <a:fillRect/>
          </a:stretch>
        </p:blipFill>
        <p:spPr>
          <a:xfrm>
            <a:off x="957263" y="613236"/>
            <a:ext cx="2593975" cy="2630596"/>
          </a:xfrm>
          <a:prstGeom prst="rect">
            <a:avLst/>
          </a:prstGeom>
        </p:spPr>
      </p:pic>
      <p:pic>
        <p:nvPicPr>
          <p:cNvPr id="4" name="Picture 3">
            <a:hlinkClick r:id="rId3"/>
            <a:extLst>
              <a:ext uri="{FF2B5EF4-FFF2-40B4-BE49-F238E27FC236}">
                <a16:creationId xmlns:a16="http://schemas.microsoft.com/office/drawing/2014/main" id="{1B01E89A-30C1-41A0-BC5C-D46D241528A5}"/>
              </a:ext>
            </a:extLst>
          </p:cNvPr>
          <p:cNvPicPr>
            <a:picLocks noChangeAspect="1"/>
          </p:cNvPicPr>
          <p:nvPr/>
        </p:nvPicPr>
        <p:blipFill rotWithShape="1">
          <a:blip r:embed="rId4"/>
          <a:srcRect t="18790"/>
          <a:stretch/>
        </p:blipFill>
        <p:spPr>
          <a:xfrm>
            <a:off x="4636008" y="640082"/>
            <a:ext cx="6916329" cy="5577837"/>
          </a:xfrm>
          <a:prstGeom prst="rect">
            <a:avLst/>
          </a:prstGeom>
          <a:effectLst/>
        </p:spPr>
      </p:pic>
      <p:pic>
        <p:nvPicPr>
          <p:cNvPr id="7" name="Picture 6">
            <a:extLst>
              <a:ext uri="{FF2B5EF4-FFF2-40B4-BE49-F238E27FC236}">
                <a16:creationId xmlns:a16="http://schemas.microsoft.com/office/drawing/2014/main" id="{11241FB0-E6C9-4AA9-9F6C-5BBD4627C300}"/>
              </a:ext>
            </a:extLst>
          </p:cNvPr>
          <p:cNvPicPr>
            <a:picLocks noChangeAspect="1"/>
          </p:cNvPicPr>
          <p:nvPr/>
        </p:nvPicPr>
        <p:blipFill>
          <a:blip r:embed="rId5"/>
          <a:stretch>
            <a:fillRect/>
          </a:stretch>
        </p:blipFill>
        <p:spPr>
          <a:xfrm>
            <a:off x="957263" y="3517541"/>
            <a:ext cx="2714626" cy="2727223"/>
          </a:xfrm>
          <a:prstGeom prst="rect">
            <a:avLst/>
          </a:prstGeom>
        </p:spPr>
      </p:pic>
      <p:sp>
        <p:nvSpPr>
          <p:cNvPr id="2" name="TextBox 1">
            <a:extLst>
              <a:ext uri="{FF2B5EF4-FFF2-40B4-BE49-F238E27FC236}">
                <a16:creationId xmlns:a16="http://schemas.microsoft.com/office/drawing/2014/main" id="{80B22C37-0A0B-4CD0-AF27-44802A57072E}"/>
              </a:ext>
            </a:extLst>
          </p:cNvPr>
          <p:cNvSpPr txBox="1"/>
          <p:nvPr/>
        </p:nvSpPr>
        <p:spPr>
          <a:xfrm>
            <a:off x="4982817" y="1099930"/>
            <a:ext cx="6042992" cy="369332"/>
          </a:xfrm>
          <a:prstGeom prst="rect">
            <a:avLst/>
          </a:prstGeom>
          <a:noFill/>
        </p:spPr>
        <p:txBody>
          <a:bodyPr wrap="square" rtlCol="0">
            <a:spAutoFit/>
          </a:bodyPr>
          <a:lstStyle/>
          <a:p>
            <a:r>
              <a:rPr lang="en-US" dirty="0">
                <a:solidFill>
                  <a:schemeClr val="bg1"/>
                </a:solidFill>
                <a:hlinkClick r:id="rId3"/>
              </a:rPr>
              <a:t>https://www.youtube.com/watch?v=TWCW8bhJANo</a:t>
            </a:r>
            <a:endParaRPr lang="en-US" dirty="0">
              <a:solidFill>
                <a:schemeClr val="bg1"/>
              </a:solidFill>
            </a:endParaRPr>
          </a:p>
        </p:txBody>
      </p:sp>
    </p:spTree>
    <p:extLst>
      <p:ext uri="{BB962C8B-B14F-4D97-AF65-F5344CB8AC3E}">
        <p14:creationId xmlns:p14="http://schemas.microsoft.com/office/powerpoint/2010/main" val="1186756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2" name="Rectangle 11">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5" name="Content Placeholder 4">
            <a:extLst>
              <a:ext uri="{FF2B5EF4-FFF2-40B4-BE49-F238E27FC236}">
                <a16:creationId xmlns:a16="http://schemas.microsoft.com/office/drawing/2014/main" id="{3762FEA5-5D19-4003-A1D1-7313E171D86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8485"/>
          <a:stretch/>
        </p:blipFill>
        <p:spPr>
          <a:xfrm rot="21480000">
            <a:off x="1137837" y="1003258"/>
            <a:ext cx="9916327" cy="4764396"/>
          </a:xfrm>
          <a:prstGeom prst="rect">
            <a:avLst/>
          </a:prstGeom>
        </p:spPr>
      </p:pic>
      <p:sp>
        <p:nvSpPr>
          <p:cNvPr id="6" name="TextBox 5">
            <a:extLst>
              <a:ext uri="{FF2B5EF4-FFF2-40B4-BE49-F238E27FC236}">
                <a16:creationId xmlns:a16="http://schemas.microsoft.com/office/drawing/2014/main" id="{3DA96370-7422-448F-8AAA-C098CAF426C0}"/>
              </a:ext>
            </a:extLst>
          </p:cNvPr>
          <p:cNvSpPr txBox="1"/>
          <p:nvPr/>
        </p:nvSpPr>
        <p:spPr>
          <a:xfrm>
            <a:off x="1419047" y="57835"/>
            <a:ext cx="8891143" cy="830997"/>
          </a:xfrm>
          <a:prstGeom prst="rect">
            <a:avLst/>
          </a:prstGeom>
          <a:noFill/>
        </p:spPr>
        <p:txBody>
          <a:bodyPr wrap="square" rtlCol="0">
            <a:spAutoFit/>
          </a:bodyPr>
          <a:lstStyle/>
          <a:p>
            <a:r>
              <a:rPr lang="en-US" sz="4800" b="1" dirty="0">
                <a:effectLst>
                  <a:outerShdw blurRad="38100" dist="38100" dir="2700000" algn="tl">
                    <a:srgbClr val="000000">
                      <a:alpha val="43137"/>
                    </a:srgbClr>
                  </a:outerShdw>
                </a:effectLst>
              </a:rPr>
              <a:t>World Leaders ? National Heroes </a:t>
            </a:r>
          </a:p>
        </p:txBody>
      </p:sp>
    </p:spTree>
    <p:extLst>
      <p:ext uri="{BB962C8B-B14F-4D97-AF65-F5344CB8AC3E}">
        <p14:creationId xmlns:p14="http://schemas.microsoft.com/office/powerpoint/2010/main" val="2983834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a:extLst>
              <a:ext uri="{FF2B5EF4-FFF2-40B4-BE49-F238E27FC236}">
                <a16:creationId xmlns:a16="http://schemas.microsoft.com/office/drawing/2014/main" id="{3D0C4E1D-D28C-48E4-B541-11D99817E882}"/>
              </a:ext>
            </a:extLst>
          </p:cNvPr>
          <p:cNvPicPr>
            <a:picLocks noGrp="1" noChangeAspect="1"/>
          </p:cNvPicPr>
          <p:nvPr>
            <p:ph idx="1"/>
          </p:nvPr>
        </p:nvPicPr>
        <p:blipFill>
          <a:blip r:embed="rId3"/>
          <a:stretch>
            <a:fillRect/>
          </a:stretch>
        </p:blipFill>
        <p:spPr>
          <a:xfrm>
            <a:off x="1233311" y="365125"/>
            <a:ext cx="9435043" cy="5701033"/>
          </a:xfrm>
          <a:prstGeom prst="rect">
            <a:avLst/>
          </a:prstGeom>
        </p:spPr>
      </p:pic>
      <p:sp>
        <p:nvSpPr>
          <p:cNvPr id="5" name="TextBox 4">
            <a:extLst>
              <a:ext uri="{FF2B5EF4-FFF2-40B4-BE49-F238E27FC236}">
                <a16:creationId xmlns:a16="http://schemas.microsoft.com/office/drawing/2014/main" id="{7B8D80F5-E3AA-4C82-B5D7-1469CB33E174}"/>
              </a:ext>
            </a:extLst>
          </p:cNvPr>
          <p:cNvSpPr txBox="1"/>
          <p:nvPr/>
        </p:nvSpPr>
        <p:spPr>
          <a:xfrm>
            <a:off x="1233311" y="6073419"/>
            <a:ext cx="9624131" cy="646331"/>
          </a:xfrm>
          <a:prstGeom prst="rect">
            <a:avLst/>
          </a:prstGeom>
          <a:noFill/>
        </p:spPr>
        <p:txBody>
          <a:bodyPr wrap="square" rtlCol="0">
            <a:spAutoFit/>
          </a:bodyPr>
          <a:lstStyle/>
          <a:p>
            <a:r>
              <a:rPr lang="en-US" sz="3600" b="1" dirty="0">
                <a:effectLst>
                  <a:outerShdw blurRad="38100" dist="38100" dir="2700000" algn="tl">
                    <a:srgbClr val="000000">
                      <a:alpha val="43137"/>
                    </a:srgbClr>
                  </a:outerShdw>
                </a:effectLst>
              </a:rPr>
              <a:t>Golda Meir – During the 1973 Yom Kippur War</a:t>
            </a:r>
          </a:p>
        </p:txBody>
      </p:sp>
      <p:sp>
        <p:nvSpPr>
          <p:cNvPr id="2" name="TextBox 1">
            <a:extLst>
              <a:ext uri="{FF2B5EF4-FFF2-40B4-BE49-F238E27FC236}">
                <a16:creationId xmlns:a16="http://schemas.microsoft.com/office/drawing/2014/main" id="{3F1FA39D-3634-4181-9104-4BC8999EDE12}"/>
              </a:ext>
            </a:extLst>
          </p:cNvPr>
          <p:cNvSpPr txBox="1"/>
          <p:nvPr/>
        </p:nvSpPr>
        <p:spPr>
          <a:xfrm>
            <a:off x="1563757" y="768626"/>
            <a:ext cx="5698434" cy="369332"/>
          </a:xfrm>
          <a:prstGeom prst="rect">
            <a:avLst/>
          </a:prstGeom>
          <a:noFill/>
        </p:spPr>
        <p:txBody>
          <a:bodyPr wrap="square" rtlCol="0">
            <a:spAutoFit/>
          </a:bodyPr>
          <a:lstStyle/>
          <a:p>
            <a:r>
              <a:rPr lang="en-US" dirty="0">
                <a:solidFill>
                  <a:schemeClr val="bg1"/>
                </a:solidFill>
                <a:hlinkClick r:id="rId2"/>
              </a:rPr>
              <a:t>https://www.youtube.com/watch?v=optCXqUad1E</a:t>
            </a:r>
            <a:endParaRPr lang="en-US" dirty="0">
              <a:solidFill>
                <a:schemeClr val="bg1"/>
              </a:solidFill>
            </a:endParaRPr>
          </a:p>
        </p:txBody>
      </p:sp>
    </p:spTree>
    <p:extLst>
      <p:ext uri="{BB962C8B-B14F-4D97-AF65-F5344CB8AC3E}">
        <p14:creationId xmlns:p14="http://schemas.microsoft.com/office/powerpoint/2010/main" val="1651069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D29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D13619-7F43-419A-A702-767EA7E91861}"/>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a:solidFill>
                  <a:srgbClr val="FFFFFF"/>
                </a:solidFill>
                <a:latin typeface="+mj-lt"/>
                <a:ea typeface="+mj-ea"/>
                <a:cs typeface="+mj-cs"/>
              </a:rPr>
              <a:t>Golda Meir on Palestinian State</a:t>
            </a:r>
          </a:p>
        </p:txBody>
      </p:sp>
      <p:pic>
        <p:nvPicPr>
          <p:cNvPr id="4" name="Picture 3">
            <a:hlinkClick r:id="rId2"/>
            <a:extLst>
              <a:ext uri="{FF2B5EF4-FFF2-40B4-BE49-F238E27FC236}">
                <a16:creationId xmlns:a16="http://schemas.microsoft.com/office/drawing/2014/main" id="{EAFDCB8F-A643-49BA-B5D4-9C1810C7071A}"/>
              </a:ext>
            </a:extLst>
          </p:cNvPr>
          <p:cNvPicPr>
            <a:picLocks noChangeAspect="1"/>
          </p:cNvPicPr>
          <p:nvPr/>
        </p:nvPicPr>
        <p:blipFill rotWithShape="1">
          <a:blip r:embed="rId3"/>
          <a:srcRect b="18478"/>
          <a:stretch/>
        </p:blipFill>
        <p:spPr>
          <a:xfrm>
            <a:off x="3580667" y="1059997"/>
            <a:ext cx="8423099" cy="4738006"/>
          </a:xfrm>
          <a:prstGeom prst="rect">
            <a:avLst/>
          </a:prstGeom>
        </p:spPr>
      </p:pic>
      <p:sp>
        <p:nvSpPr>
          <p:cNvPr id="3" name="TextBox 2">
            <a:extLst>
              <a:ext uri="{FF2B5EF4-FFF2-40B4-BE49-F238E27FC236}">
                <a16:creationId xmlns:a16="http://schemas.microsoft.com/office/drawing/2014/main" id="{CE749ACD-AE64-4DED-837F-DC8C240740EE}"/>
              </a:ext>
            </a:extLst>
          </p:cNvPr>
          <p:cNvSpPr txBox="1"/>
          <p:nvPr/>
        </p:nvSpPr>
        <p:spPr>
          <a:xfrm>
            <a:off x="3935896" y="1577009"/>
            <a:ext cx="5579165" cy="369332"/>
          </a:xfrm>
          <a:prstGeom prst="rect">
            <a:avLst/>
          </a:prstGeom>
          <a:noFill/>
        </p:spPr>
        <p:txBody>
          <a:bodyPr wrap="square" rtlCol="0">
            <a:spAutoFit/>
          </a:bodyPr>
          <a:lstStyle/>
          <a:p>
            <a:r>
              <a:rPr lang="en-US" dirty="0">
                <a:solidFill>
                  <a:schemeClr val="bg1"/>
                </a:solidFill>
                <a:hlinkClick r:id="rId2"/>
              </a:rPr>
              <a:t>https://www.youtube.com/watch?v=xt2YKL0ub64</a:t>
            </a:r>
            <a:endParaRPr lang="en-US" dirty="0">
              <a:solidFill>
                <a:schemeClr val="bg1"/>
              </a:solidFill>
            </a:endParaRPr>
          </a:p>
        </p:txBody>
      </p:sp>
    </p:spTree>
    <p:extLst>
      <p:ext uri="{BB962C8B-B14F-4D97-AF65-F5344CB8AC3E}">
        <p14:creationId xmlns:p14="http://schemas.microsoft.com/office/powerpoint/2010/main" val="918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olda Meir">
            <a:hlinkClick r:id="rId2"/>
            <a:extLst>
              <a:ext uri="{FF2B5EF4-FFF2-40B4-BE49-F238E27FC236}">
                <a16:creationId xmlns:a16="http://schemas.microsoft.com/office/drawing/2014/main" id="{6A73E4D9-475D-488D-9451-1DF624279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8" y="-7796213"/>
            <a:ext cx="476250" cy="6286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D088664-5FAC-43B5-B0DE-E5C5D606B08D}"/>
              </a:ext>
            </a:extLst>
          </p:cNvPr>
          <p:cNvSpPr txBox="1"/>
          <p:nvPr/>
        </p:nvSpPr>
        <p:spPr>
          <a:xfrm flipH="1">
            <a:off x="180622" y="112889"/>
            <a:ext cx="12225867" cy="6063198"/>
          </a:xfrm>
          <a:prstGeom prst="rect">
            <a:avLst/>
          </a:prstGeom>
          <a:noFill/>
        </p:spPr>
        <p:txBody>
          <a:bodyPr wrap="square" rtlCol="0">
            <a:spAutoFit/>
          </a:bodyPr>
          <a:lstStyle/>
          <a:p>
            <a:pPr lvl="0" algn="ctr" eaLnBrk="0" fontAlgn="ctr" hangingPunct="0">
              <a:spcBef>
                <a:spcPct val="0"/>
              </a:spcBef>
              <a:spcAft>
                <a:spcPct val="0"/>
              </a:spcAft>
            </a:pPr>
            <a:r>
              <a:rPr lang="en-US" altLang="en-US" sz="7200" b="1" dirty="0">
                <a:solidFill>
                  <a:srgbClr val="00635D"/>
                </a:solidFill>
                <a:latin typeface="Merriweather"/>
              </a:rPr>
              <a:t> </a:t>
            </a:r>
            <a:r>
              <a:rPr lang="en-US" altLang="en-US" sz="3600" b="1" dirty="0">
                <a:solidFill>
                  <a:srgbClr val="00635D"/>
                </a:solidFill>
                <a:latin typeface="Merriweather"/>
              </a:rPr>
              <a:t>    </a:t>
            </a:r>
            <a:r>
              <a:rPr lang="en-US" altLang="en-US" sz="3600" b="1" dirty="0">
                <a:solidFill>
                  <a:srgbClr val="00635D"/>
                </a:solidFill>
                <a:latin typeface="Merriweather"/>
                <a:hlinkClick r:id="rId2"/>
              </a:rPr>
              <a:t>Golda Meir</a:t>
            </a:r>
            <a:r>
              <a:rPr lang="en-US" altLang="en-US" sz="3600" b="1" dirty="0">
                <a:solidFill>
                  <a:srgbClr val="382110"/>
                </a:solidFill>
                <a:latin typeface="Merriweather"/>
              </a:rPr>
              <a:t> &gt; Quotes</a:t>
            </a:r>
            <a:br>
              <a:rPr lang="en-US" altLang="en-US" sz="3600" b="1" dirty="0">
                <a:solidFill>
                  <a:srgbClr val="382110"/>
                </a:solidFill>
                <a:latin typeface="Merriweather"/>
              </a:rPr>
            </a:br>
            <a:endParaRPr lang="en-US" altLang="en-US" sz="3600" dirty="0">
              <a:solidFill>
                <a:srgbClr val="382110"/>
              </a:solidFill>
              <a:latin typeface="Lato"/>
            </a:endParaRPr>
          </a:p>
          <a:p>
            <a:pPr lvl="0" eaLnBrk="0" fontAlgn="base" hangingPunct="0">
              <a:spcBef>
                <a:spcPct val="0"/>
              </a:spcBef>
              <a:spcAft>
                <a:spcPct val="0"/>
              </a:spcAft>
            </a:pPr>
            <a:r>
              <a:rPr lang="en-US" altLang="en-US" sz="2000" b="1" dirty="0">
                <a:solidFill>
                  <a:srgbClr val="181818"/>
                </a:solidFill>
                <a:effectLst>
                  <a:outerShdw blurRad="38100" dist="38100" dir="2700000" algn="tl">
                    <a:srgbClr val="000000">
                      <a:alpha val="43137"/>
                    </a:srgbClr>
                  </a:outerShdw>
                </a:effectLst>
                <a:latin typeface="Merriweather"/>
              </a:rPr>
              <a:t>“We can forgive the Arabs for killing our children. We cannot forgive them for forcing us to kill their children. We will only have peace with the Arabs when they love their children more than they hate us.” </a:t>
            </a:r>
          </a:p>
          <a:p>
            <a:pPr lvl="0" eaLnBrk="0" fontAlgn="base" hangingPunct="0">
              <a:spcBef>
                <a:spcPct val="0"/>
              </a:spcBef>
              <a:spcAft>
                <a:spcPct val="0"/>
              </a:spcAft>
            </a:pPr>
            <a:endParaRPr lang="en-US" altLang="en-US" sz="2000" b="1" dirty="0">
              <a:solidFill>
                <a:srgbClr val="181818"/>
              </a:solidFill>
              <a:effectLst>
                <a:outerShdw blurRad="38100" dist="38100" dir="2700000" algn="tl">
                  <a:srgbClr val="000000">
                    <a:alpha val="43137"/>
                  </a:srgbClr>
                </a:outerShdw>
              </a:effectLst>
              <a:latin typeface="Merriweather"/>
            </a:endParaRPr>
          </a:p>
          <a:p>
            <a:pPr lvl="0" eaLnBrk="0" fontAlgn="base" hangingPunct="0">
              <a:spcBef>
                <a:spcPct val="0"/>
              </a:spcBef>
              <a:spcAft>
                <a:spcPct val="0"/>
              </a:spcAft>
            </a:pPr>
            <a:r>
              <a:rPr lang="en-US" altLang="en-US" sz="2000" b="1" dirty="0">
                <a:solidFill>
                  <a:srgbClr val="181818"/>
                </a:solidFill>
                <a:effectLst>
                  <a:outerShdw blurRad="38100" dist="38100" dir="2700000" algn="tl">
                    <a:srgbClr val="000000">
                      <a:alpha val="43137"/>
                    </a:srgbClr>
                  </a:outerShdw>
                </a:effectLst>
                <a:latin typeface="Merriweather"/>
              </a:rPr>
              <a:t> “Not being beautiful was the true blessing. Not being beautiful forced me to develop my inner resources. The pretty girl has a handicap to overcome. ” </a:t>
            </a:r>
            <a:br>
              <a:rPr lang="en-US" altLang="en-US" sz="2000" b="1" dirty="0">
                <a:solidFill>
                  <a:srgbClr val="181818"/>
                </a:solidFill>
                <a:effectLst>
                  <a:outerShdw blurRad="38100" dist="38100" dir="2700000" algn="tl">
                    <a:srgbClr val="000000">
                      <a:alpha val="43137"/>
                    </a:srgbClr>
                  </a:outerShdw>
                </a:effectLst>
                <a:latin typeface="Merriweather"/>
              </a:rPr>
            </a:br>
            <a:endParaRPr lang="en-US" altLang="en-US" sz="2000" b="1" dirty="0">
              <a:solidFill>
                <a:srgbClr val="181818"/>
              </a:solidFill>
              <a:effectLst>
                <a:outerShdw blurRad="38100" dist="38100" dir="2700000" algn="tl">
                  <a:srgbClr val="000000">
                    <a:alpha val="43137"/>
                  </a:srgbClr>
                </a:outerShdw>
              </a:effectLst>
              <a:latin typeface="Merriweather"/>
            </a:endParaRPr>
          </a:p>
          <a:p>
            <a:pPr lvl="0" eaLnBrk="0" fontAlgn="base" hangingPunct="0">
              <a:spcBef>
                <a:spcPct val="0"/>
              </a:spcBef>
              <a:spcAft>
                <a:spcPct val="0"/>
              </a:spcAft>
            </a:pPr>
            <a:r>
              <a:rPr lang="en-US" altLang="en-US" sz="2000" b="1" dirty="0">
                <a:solidFill>
                  <a:srgbClr val="181818"/>
                </a:solidFill>
                <a:effectLst>
                  <a:outerShdw blurRad="38100" dist="38100" dir="2700000" algn="tl">
                    <a:srgbClr val="000000">
                      <a:alpha val="43137"/>
                    </a:srgbClr>
                  </a:outerShdw>
                </a:effectLst>
                <a:latin typeface="Merriweather"/>
              </a:rPr>
              <a:t>“Old age is like a plane flying through a storm. Once you're aboard there's nothing you can do.” </a:t>
            </a:r>
            <a:br>
              <a:rPr lang="en-US" altLang="en-US" sz="2000" b="1" dirty="0">
                <a:solidFill>
                  <a:srgbClr val="181818"/>
                </a:solidFill>
                <a:effectLst>
                  <a:outerShdw blurRad="38100" dist="38100" dir="2700000" algn="tl">
                    <a:srgbClr val="000000">
                      <a:alpha val="43137"/>
                    </a:srgbClr>
                  </a:outerShdw>
                </a:effectLst>
                <a:latin typeface="Merriweather"/>
              </a:rPr>
            </a:br>
            <a:br>
              <a:rPr lang="en-US" altLang="en-US" sz="2000" b="1" dirty="0">
                <a:solidFill>
                  <a:srgbClr val="181818"/>
                </a:solidFill>
                <a:effectLst>
                  <a:outerShdw blurRad="38100" dist="38100" dir="2700000" algn="tl">
                    <a:srgbClr val="000000">
                      <a:alpha val="43137"/>
                    </a:srgbClr>
                  </a:outerShdw>
                </a:effectLst>
                <a:latin typeface="Merriweather"/>
              </a:rPr>
            </a:br>
            <a:r>
              <a:rPr lang="en-US" altLang="en-US" dirty="0">
                <a:solidFill>
                  <a:srgbClr val="181818"/>
                </a:solidFill>
                <a:latin typeface="Merriweather"/>
              </a:rPr>
              <a:t> </a:t>
            </a:r>
            <a:r>
              <a:rPr lang="en-US" altLang="en-US" sz="2000" b="1" dirty="0">
                <a:solidFill>
                  <a:srgbClr val="181818"/>
                </a:solidFill>
                <a:effectLst>
                  <a:outerShdw blurRad="38100" dist="38100" dir="2700000" algn="tl">
                    <a:srgbClr val="000000">
                      <a:alpha val="43137"/>
                    </a:srgbClr>
                  </a:outerShdw>
                </a:effectLst>
                <a:latin typeface="Merriweather"/>
              </a:rPr>
              <a:t>“There's no difference between one's killing and making decisions that will send others to kill. It's exactly the same thing, or even worse.” </a:t>
            </a:r>
          </a:p>
          <a:p>
            <a:pPr lvl="0" eaLnBrk="0" fontAlgn="base" hangingPunct="0">
              <a:spcBef>
                <a:spcPct val="0"/>
              </a:spcBef>
              <a:spcAft>
                <a:spcPct val="0"/>
              </a:spcAft>
            </a:pPr>
            <a:br>
              <a:rPr lang="en-US" altLang="en-US" sz="2000" b="1" dirty="0">
                <a:solidFill>
                  <a:srgbClr val="181818"/>
                </a:solidFill>
                <a:effectLst>
                  <a:outerShdw blurRad="38100" dist="38100" dir="2700000" algn="tl">
                    <a:srgbClr val="000000">
                      <a:alpha val="43137"/>
                    </a:srgbClr>
                  </a:outerShdw>
                </a:effectLst>
                <a:latin typeface="Merriweather"/>
              </a:rPr>
            </a:br>
            <a:r>
              <a:rPr lang="en-US" altLang="en-US" sz="2000" b="1" dirty="0">
                <a:solidFill>
                  <a:srgbClr val="181818"/>
                </a:solidFill>
                <a:effectLst>
                  <a:outerShdw blurRad="38100" dist="38100" dir="2700000" algn="tl">
                    <a:srgbClr val="000000">
                      <a:alpha val="43137"/>
                    </a:srgbClr>
                  </a:outerShdw>
                </a:effectLst>
                <a:latin typeface="Merriweather"/>
              </a:rPr>
              <a:t>“Ben-Gurion described me as 'the only man' in his cabinet. What amused me about is that he thought that this was the greatest compliment that could be paid to a woman. I very much doubt that any man would have been flattered if I had said about him that he was the only woman in the government!” </a:t>
            </a:r>
            <a:endParaRPr lang="en-US" sz="2000" b="1" dirty="0">
              <a:effectLst>
                <a:outerShdw blurRad="38100" dist="38100" dir="2700000" algn="tl">
                  <a:srgbClr val="000000">
                    <a:alpha val="43137"/>
                  </a:srgbClr>
                </a:outerShdw>
              </a:effectLst>
            </a:endParaRPr>
          </a:p>
        </p:txBody>
      </p:sp>
      <p:pic>
        <p:nvPicPr>
          <p:cNvPr id="7" name="Picture 6" descr="Golda Meir">
            <a:hlinkClick r:id="rId2"/>
            <a:extLst>
              <a:ext uri="{FF2B5EF4-FFF2-40B4-BE49-F238E27FC236}">
                <a16:creationId xmlns:a16="http://schemas.microsoft.com/office/drawing/2014/main" id="{62DC10C6-F898-4535-8B92-57403E4419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1050" y="-132268"/>
            <a:ext cx="1485900" cy="195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05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hlinkClick r:id="rId2"/>
            <a:extLst>
              <a:ext uri="{FF2B5EF4-FFF2-40B4-BE49-F238E27FC236}">
                <a16:creationId xmlns:a16="http://schemas.microsoft.com/office/drawing/2014/main" id="{75FBF52C-2FA6-4CF6-8907-CADA2B22BDA0}"/>
              </a:ext>
            </a:extLst>
          </p:cNvPr>
          <p:cNvPicPr>
            <a:picLocks noGrp="1" noChangeAspect="1"/>
          </p:cNvPicPr>
          <p:nvPr>
            <p:ph idx="1"/>
          </p:nvPr>
        </p:nvPicPr>
        <p:blipFill rotWithShape="1">
          <a:blip r:embed="rId3"/>
          <a:srcRect t="14214" b="10535"/>
          <a:stretch/>
        </p:blipFill>
        <p:spPr>
          <a:xfrm>
            <a:off x="20" y="10"/>
            <a:ext cx="12191980" cy="6857990"/>
          </a:xfrm>
          <a:prstGeom prst="rect">
            <a:avLst/>
          </a:prstGeom>
        </p:spPr>
      </p:pic>
      <p:sp>
        <p:nvSpPr>
          <p:cNvPr id="2" name="TextBox 1">
            <a:extLst>
              <a:ext uri="{FF2B5EF4-FFF2-40B4-BE49-F238E27FC236}">
                <a16:creationId xmlns:a16="http://schemas.microsoft.com/office/drawing/2014/main" id="{3224A659-7663-496C-A4CC-2AF2319B2497}"/>
              </a:ext>
            </a:extLst>
          </p:cNvPr>
          <p:cNvSpPr txBox="1"/>
          <p:nvPr/>
        </p:nvSpPr>
        <p:spPr>
          <a:xfrm>
            <a:off x="6824870" y="596348"/>
            <a:ext cx="5035826" cy="369332"/>
          </a:xfrm>
          <a:prstGeom prst="rect">
            <a:avLst/>
          </a:prstGeom>
          <a:noFill/>
        </p:spPr>
        <p:txBody>
          <a:bodyPr wrap="square" rtlCol="0">
            <a:spAutoFit/>
          </a:bodyPr>
          <a:lstStyle/>
          <a:p>
            <a:r>
              <a:rPr lang="en-US" dirty="0">
                <a:solidFill>
                  <a:schemeClr val="bg1"/>
                </a:solidFill>
                <a:hlinkClick r:id="rId2"/>
              </a:rPr>
              <a:t>https://www.youtube.com/watch?v=jZXVVy7k3xo</a:t>
            </a:r>
            <a:endParaRPr lang="en-US" dirty="0">
              <a:solidFill>
                <a:schemeClr val="bg1"/>
              </a:solidFill>
            </a:endParaRPr>
          </a:p>
        </p:txBody>
      </p:sp>
    </p:spTree>
    <p:extLst>
      <p:ext uri="{BB962C8B-B14F-4D97-AF65-F5344CB8AC3E}">
        <p14:creationId xmlns:p14="http://schemas.microsoft.com/office/powerpoint/2010/main" val="3627579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F54636-C0DD-4093-B667-9EFC31452809}"/>
              </a:ext>
            </a:extLst>
          </p:cNvPr>
          <p:cNvPicPr>
            <a:picLocks noChangeAspect="1"/>
          </p:cNvPicPr>
          <p:nvPr/>
        </p:nvPicPr>
        <p:blipFill rotWithShape="1">
          <a:blip r:embed="rId2">
            <a:extLst>
              <a:ext uri="{28A0092B-C50C-407E-A947-70E740481C1C}">
                <a14:useLocalDpi xmlns:a14="http://schemas.microsoft.com/office/drawing/2010/main" val="0"/>
              </a:ext>
            </a:extLst>
          </a:blip>
          <a:srcRect l="6042" r="2" b="2"/>
          <a:stretch/>
        </p:blipFill>
        <p:spPr>
          <a:xfrm>
            <a:off x="6421035" y="643467"/>
            <a:ext cx="5129784" cy="5571066"/>
          </a:xfrm>
          <a:prstGeom prst="rect">
            <a:avLst/>
          </a:prstGeom>
        </p:spPr>
      </p:pic>
      <p:pic>
        <p:nvPicPr>
          <p:cNvPr id="9" name="Picture 8">
            <a:extLst>
              <a:ext uri="{FF2B5EF4-FFF2-40B4-BE49-F238E27FC236}">
                <a16:creationId xmlns:a16="http://schemas.microsoft.com/office/drawing/2014/main" id="{42D8756C-BCD4-4B1C-B5AE-054E521F9AE6}"/>
              </a:ext>
            </a:extLst>
          </p:cNvPr>
          <p:cNvPicPr>
            <a:picLocks noChangeAspect="1"/>
          </p:cNvPicPr>
          <p:nvPr/>
        </p:nvPicPr>
        <p:blipFill rotWithShape="1">
          <a:blip r:embed="rId3">
            <a:extLst>
              <a:ext uri="{28A0092B-C50C-407E-A947-70E740481C1C}">
                <a14:useLocalDpi xmlns:a14="http://schemas.microsoft.com/office/drawing/2010/main" val="0"/>
              </a:ext>
            </a:extLst>
          </a:blip>
          <a:srcRect l="8512" r="1713" b="2"/>
          <a:stretch/>
        </p:blipFill>
        <p:spPr>
          <a:xfrm>
            <a:off x="641180" y="643467"/>
            <a:ext cx="5129784" cy="5571066"/>
          </a:xfrm>
          <a:prstGeom prst="rect">
            <a:avLst/>
          </a:prstGeom>
        </p:spPr>
      </p:pic>
      <p:pic>
        <p:nvPicPr>
          <p:cNvPr id="4" name="Picture 3">
            <a:extLst>
              <a:ext uri="{FF2B5EF4-FFF2-40B4-BE49-F238E27FC236}">
                <a16:creationId xmlns:a16="http://schemas.microsoft.com/office/drawing/2014/main" id="{0C0228BA-898E-4E9E-A105-27FB200718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7751" y="643467"/>
            <a:ext cx="1743067" cy="1931562"/>
          </a:xfrm>
          <a:prstGeom prst="rect">
            <a:avLst/>
          </a:prstGeom>
        </p:spPr>
      </p:pic>
      <p:pic>
        <p:nvPicPr>
          <p:cNvPr id="3" name="Picture 2">
            <a:extLst>
              <a:ext uri="{FF2B5EF4-FFF2-40B4-BE49-F238E27FC236}">
                <a16:creationId xmlns:a16="http://schemas.microsoft.com/office/drawing/2014/main" id="{E7796827-9A0A-40DF-900B-01C70AA7B5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0150" y="1609248"/>
            <a:ext cx="785813" cy="789792"/>
          </a:xfrm>
          <a:prstGeom prst="rect">
            <a:avLst/>
          </a:prstGeom>
        </p:spPr>
      </p:pic>
      <p:pic>
        <p:nvPicPr>
          <p:cNvPr id="10" name="Picture 9">
            <a:extLst>
              <a:ext uri="{FF2B5EF4-FFF2-40B4-BE49-F238E27FC236}">
                <a16:creationId xmlns:a16="http://schemas.microsoft.com/office/drawing/2014/main" id="{EC6EFAA2-AF86-4FD1-98E8-297FA0C4AE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7280" y="5424741"/>
            <a:ext cx="785813" cy="789792"/>
          </a:xfrm>
          <a:prstGeom prst="rect">
            <a:avLst/>
          </a:prstGeom>
        </p:spPr>
      </p:pic>
      <p:pic>
        <p:nvPicPr>
          <p:cNvPr id="11" name="Picture 10">
            <a:extLst>
              <a:ext uri="{FF2B5EF4-FFF2-40B4-BE49-F238E27FC236}">
                <a16:creationId xmlns:a16="http://schemas.microsoft.com/office/drawing/2014/main" id="{3B9CF8DB-0422-4A8F-8D06-1B3B20F3DC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1467" y="2575029"/>
            <a:ext cx="785813" cy="789792"/>
          </a:xfrm>
          <a:prstGeom prst="rect">
            <a:avLst/>
          </a:prstGeom>
        </p:spPr>
      </p:pic>
    </p:spTree>
    <p:extLst>
      <p:ext uri="{BB962C8B-B14F-4D97-AF65-F5344CB8AC3E}">
        <p14:creationId xmlns:p14="http://schemas.microsoft.com/office/powerpoint/2010/main" val="55584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5F54636-C0DD-4093-B667-9EFC31452809}"/>
              </a:ext>
            </a:extLst>
          </p:cNvPr>
          <p:cNvPicPr>
            <a:picLocks noChangeAspect="1"/>
          </p:cNvPicPr>
          <p:nvPr/>
        </p:nvPicPr>
        <p:blipFill rotWithShape="1">
          <a:blip r:embed="rId2">
            <a:extLst>
              <a:ext uri="{28A0092B-C50C-407E-A947-70E740481C1C}">
                <a14:useLocalDpi xmlns:a14="http://schemas.microsoft.com/office/drawing/2010/main" val="0"/>
              </a:ext>
            </a:extLst>
          </a:blip>
          <a:srcRect l="6042" r="2" b="2"/>
          <a:stretch/>
        </p:blipFill>
        <p:spPr>
          <a:xfrm>
            <a:off x="6412145" y="643467"/>
            <a:ext cx="5129784" cy="5571066"/>
          </a:xfrm>
          <a:prstGeom prst="rect">
            <a:avLst/>
          </a:prstGeom>
        </p:spPr>
      </p:pic>
      <p:sp>
        <p:nvSpPr>
          <p:cNvPr id="18" name="Rectangle 17">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2D8756C-BCD4-4B1C-B5AE-054E521F9AE6}"/>
              </a:ext>
            </a:extLst>
          </p:cNvPr>
          <p:cNvPicPr>
            <a:picLocks noChangeAspect="1"/>
          </p:cNvPicPr>
          <p:nvPr/>
        </p:nvPicPr>
        <p:blipFill rotWithShape="1">
          <a:blip r:embed="rId3">
            <a:extLst>
              <a:ext uri="{28A0092B-C50C-407E-A947-70E740481C1C}">
                <a14:useLocalDpi xmlns:a14="http://schemas.microsoft.com/office/drawing/2010/main" val="0"/>
              </a:ext>
            </a:extLst>
          </a:blip>
          <a:srcRect l="8512" r="1713" b="2"/>
          <a:stretch/>
        </p:blipFill>
        <p:spPr>
          <a:xfrm>
            <a:off x="641180" y="643467"/>
            <a:ext cx="5129784" cy="5571066"/>
          </a:xfrm>
          <a:prstGeom prst="rect">
            <a:avLst/>
          </a:prstGeom>
        </p:spPr>
      </p:pic>
      <p:pic>
        <p:nvPicPr>
          <p:cNvPr id="4" name="Picture 3">
            <a:extLst>
              <a:ext uri="{FF2B5EF4-FFF2-40B4-BE49-F238E27FC236}">
                <a16:creationId xmlns:a16="http://schemas.microsoft.com/office/drawing/2014/main" id="{119C3443-B1B4-4EC7-BBDF-216A7F9A58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645954"/>
            <a:ext cx="1797219" cy="1848890"/>
          </a:xfrm>
          <a:prstGeom prst="rect">
            <a:avLst/>
          </a:prstGeom>
        </p:spPr>
      </p:pic>
      <p:pic>
        <p:nvPicPr>
          <p:cNvPr id="11" name="Picture 10">
            <a:extLst>
              <a:ext uri="{FF2B5EF4-FFF2-40B4-BE49-F238E27FC236}">
                <a16:creationId xmlns:a16="http://schemas.microsoft.com/office/drawing/2014/main" id="{81A2FE5B-AF05-47D2-8EFD-1AEC2C5DCA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8255" y="1909874"/>
            <a:ext cx="514350" cy="516954"/>
          </a:xfrm>
          <a:prstGeom prst="rect">
            <a:avLst/>
          </a:prstGeom>
        </p:spPr>
      </p:pic>
      <p:pic>
        <p:nvPicPr>
          <p:cNvPr id="17" name="Picture 16">
            <a:extLst>
              <a:ext uri="{FF2B5EF4-FFF2-40B4-BE49-F238E27FC236}">
                <a16:creationId xmlns:a16="http://schemas.microsoft.com/office/drawing/2014/main" id="{D0B8D6F0-6C7A-4DC2-A722-6C16E1884B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2391" y="1909874"/>
            <a:ext cx="514350" cy="516954"/>
          </a:xfrm>
          <a:prstGeom prst="rect">
            <a:avLst/>
          </a:prstGeom>
        </p:spPr>
      </p:pic>
      <p:pic>
        <p:nvPicPr>
          <p:cNvPr id="19" name="Picture 18">
            <a:extLst>
              <a:ext uri="{FF2B5EF4-FFF2-40B4-BE49-F238E27FC236}">
                <a16:creationId xmlns:a16="http://schemas.microsoft.com/office/drawing/2014/main" id="{B5BF4667-A8B1-474C-90EF-65AD3D494C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5902" y="3778187"/>
            <a:ext cx="514350" cy="516954"/>
          </a:xfrm>
          <a:prstGeom prst="rect">
            <a:avLst/>
          </a:prstGeom>
        </p:spPr>
      </p:pic>
    </p:spTree>
    <p:extLst>
      <p:ext uri="{BB962C8B-B14F-4D97-AF65-F5344CB8AC3E}">
        <p14:creationId xmlns:p14="http://schemas.microsoft.com/office/powerpoint/2010/main" val="109449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8A7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97CE26E-78ED-46D1-BC5F-E1978F164176}"/>
              </a:ext>
            </a:extLst>
          </p:cNvPr>
          <p:cNvSpPr>
            <a:spLocks noGrp="1"/>
          </p:cNvSpPr>
          <p:nvPr>
            <p:ph type="title"/>
          </p:nvPr>
        </p:nvSpPr>
        <p:spPr>
          <a:xfrm>
            <a:off x="339886" y="4767072"/>
            <a:ext cx="7045967" cy="1625210"/>
          </a:xfrm>
        </p:spPr>
        <p:txBody>
          <a:bodyPr>
            <a:normAutofit fontScale="90000"/>
          </a:bodyPr>
          <a:lstStyle/>
          <a:p>
            <a:r>
              <a:rPr lang="en-US" sz="3200" b="1" dirty="0">
                <a:solidFill>
                  <a:schemeClr val="bg1"/>
                </a:solidFill>
                <a:effectLst>
                  <a:outerShdw blurRad="38100" dist="38100" dir="2700000" algn="tl">
                    <a:srgbClr val="000000">
                      <a:alpha val="43137"/>
                    </a:srgbClr>
                  </a:outerShdw>
                </a:effectLst>
              </a:rPr>
              <a:t>  </a:t>
            </a:r>
            <a:br>
              <a:rPr lang="en-US" sz="3200" b="1" dirty="0">
                <a:solidFill>
                  <a:schemeClr val="bg1"/>
                </a:solidFill>
                <a:effectLst>
                  <a:outerShdw blurRad="38100" dist="38100" dir="2700000" algn="tl">
                    <a:srgbClr val="000000">
                      <a:alpha val="43137"/>
                    </a:srgbClr>
                  </a:outerShdw>
                </a:effectLst>
              </a:rPr>
            </a:br>
            <a:r>
              <a:rPr lang="en-US" sz="8000" b="1" dirty="0">
                <a:solidFill>
                  <a:schemeClr val="bg1"/>
                </a:solidFill>
                <a:effectLst>
                  <a:outerShdw blurRad="38100" dist="38100" dir="2700000" algn="tl">
                    <a:srgbClr val="000000">
                      <a:alpha val="43137"/>
                    </a:srgbClr>
                  </a:outerShdw>
                </a:effectLst>
              </a:rPr>
              <a:t> Ended Apartheid</a:t>
            </a:r>
            <a:endParaRPr lang="en-US" sz="8000" dirty="0">
              <a:solidFill>
                <a:srgbClr val="FFFFFF"/>
              </a:solidFill>
            </a:endParaRPr>
          </a:p>
        </p:txBody>
      </p:sp>
      <p:pic>
        <p:nvPicPr>
          <p:cNvPr id="12" name="Content Placeholder 4">
            <a:hlinkClick r:id="rId2"/>
            <a:extLst>
              <a:ext uri="{FF2B5EF4-FFF2-40B4-BE49-F238E27FC236}">
                <a16:creationId xmlns:a16="http://schemas.microsoft.com/office/drawing/2014/main" id="{F6E2AB29-F713-4EAD-A99F-084778779994}"/>
              </a:ext>
            </a:extLst>
          </p:cNvPr>
          <p:cNvPicPr>
            <a:picLocks noChangeAspect="1"/>
          </p:cNvPicPr>
          <p:nvPr/>
        </p:nvPicPr>
        <p:blipFill rotWithShape="1">
          <a:blip r:embed="rId3">
            <a:extLst>
              <a:ext uri="{28A0092B-C50C-407E-A947-70E740481C1C}">
                <a14:useLocalDpi xmlns:a14="http://schemas.microsoft.com/office/drawing/2010/main" val="0"/>
              </a:ext>
            </a:extLst>
          </a:blip>
          <a:srcRect r="11930"/>
          <a:stretch/>
        </p:blipFill>
        <p:spPr>
          <a:xfrm>
            <a:off x="327547" y="321733"/>
            <a:ext cx="7058306" cy="4107392"/>
          </a:xfrm>
          <a:prstGeom prst="rect">
            <a:avLst/>
          </a:prstGeom>
        </p:spPr>
      </p:pic>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80727FD8-7497-4579-8E49-4C57334869D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546993" y="321732"/>
            <a:ext cx="4317460" cy="3856505"/>
          </a:xfrm>
        </p:spPr>
      </p:pic>
      <p:pic>
        <p:nvPicPr>
          <p:cNvPr id="11" name="Picture 10">
            <a:extLst>
              <a:ext uri="{FF2B5EF4-FFF2-40B4-BE49-F238E27FC236}">
                <a16:creationId xmlns:a16="http://schemas.microsoft.com/office/drawing/2014/main" id="{C00B2B67-318A-459D-A1C3-5F6E3720D7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4655" y="2650552"/>
            <a:ext cx="4317460" cy="3885714"/>
          </a:xfrm>
          <a:prstGeom prst="rect">
            <a:avLst/>
          </a:prstGeom>
        </p:spPr>
      </p:pic>
    </p:spTree>
    <p:extLst>
      <p:ext uri="{BB962C8B-B14F-4D97-AF65-F5344CB8AC3E}">
        <p14:creationId xmlns:p14="http://schemas.microsoft.com/office/powerpoint/2010/main" val="3878797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E664B-7A7F-4B06-A5D7-5307F35BA01C}"/>
              </a:ext>
            </a:extLst>
          </p:cNvPr>
          <p:cNvSpPr>
            <a:spLocks noGrp="1"/>
          </p:cNvSpPr>
          <p:nvPr>
            <p:ph type="title"/>
          </p:nvPr>
        </p:nvSpPr>
        <p:spPr/>
        <p:txBody>
          <a:bodyPr/>
          <a:lstStyle/>
          <a:p>
            <a:endParaRPr lang="en-US" dirty="0"/>
          </a:p>
        </p:txBody>
      </p:sp>
      <p:pic>
        <p:nvPicPr>
          <p:cNvPr id="5" name="Content Placeholder 4">
            <a:hlinkClick r:id="rId2"/>
            <a:extLst>
              <a:ext uri="{FF2B5EF4-FFF2-40B4-BE49-F238E27FC236}">
                <a16:creationId xmlns:a16="http://schemas.microsoft.com/office/drawing/2014/main" id="{08A805BE-6DCF-413F-B29F-B955871884F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8213" y="165848"/>
            <a:ext cx="11595573" cy="6526304"/>
          </a:xfrm>
        </p:spPr>
      </p:pic>
    </p:spTree>
    <p:extLst>
      <p:ext uri="{BB962C8B-B14F-4D97-AF65-F5344CB8AC3E}">
        <p14:creationId xmlns:p14="http://schemas.microsoft.com/office/powerpoint/2010/main" val="1043864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hlinkClick r:id="rId2"/>
            <a:extLst>
              <a:ext uri="{FF2B5EF4-FFF2-40B4-BE49-F238E27FC236}">
                <a16:creationId xmlns:a16="http://schemas.microsoft.com/office/drawing/2014/main" id="{CEA43C69-5D7D-49B4-9F1E-BFACADC9BEF8}"/>
              </a:ext>
            </a:extLst>
          </p:cNvPr>
          <p:cNvPicPr>
            <a:picLocks noGrp="1" noChangeAspect="1"/>
          </p:cNvPicPr>
          <p:nvPr>
            <p:ph idx="1"/>
          </p:nvPr>
        </p:nvPicPr>
        <p:blipFill rotWithShape="1">
          <a:blip r:embed="rId3"/>
          <a:srcRect b="19643"/>
          <a:stretch/>
        </p:blipFill>
        <p:spPr>
          <a:xfrm>
            <a:off x="20" y="10"/>
            <a:ext cx="12191980" cy="6857990"/>
          </a:xfrm>
          <a:prstGeom prst="rect">
            <a:avLst/>
          </a:prstGeom>
        </p:spPr>
      </p:pic>
      <p:sp>
        <p:nvSpPr>
          <p:cNvPr id="2" name="TextBox 1">
            <a:extLst>
              <a:ext uri="{FF2B5EF4-FFF2-40B4-BE49-F238E27FC236}">
                <a16:creationId xmlns:a16="http://schemas.microsoft.com/office/drawing/2014/main" id="{D259A236-272F-4C61-A9B9-C9DB5CF4EB82}"/>
              </a:ext>
            </a:extLst>
          </p:cNvPr>
          <p:cNvSpPr txBox="1"/>
          <p:nvPr/>
        </p:nvSpPr>
        <p:spPr>
          <a:xfrm>
            <a:off x="569843" y="967409"/>
            <a:ext cx="5128592" cy="369332"/>
          </a:xfrm>
          <a:prstGeom prst="rect">
            <a:avLst/>
          </a:prstGeom>
          <a:noFill/>
        </p:spPr>
        <p:txBody>
          <a:bodyPr wrap="square" rtlCol="0">
            <a:spAutoFit/>
          </a:bodyPr>
          <a:lstStyle/>
          <a:p>
            <a:r>
              <a:rPr lang="en-US" dirty="0">
                <a:hlinkClick r:id="rId2"/>
              </a:rPr>
              <a:t>https://www.youtube.com/watch?v=jgQBoXsxr8w</a:t>
            </a:r>
            <a:endParaRPr lang="en-US" dirty="0"/>
          </a:p>
        </p:txBody>
      </p:sp>
    </p:spTree>
    <p:extLst>
      <p:ext uri="{BB962C8B-B14F-4D97-AF65-F5344CB8AC3E}">
        <p14:creationId xmlns:p14="http://schemas.microsoft.com/office/powerpoint/2010/main" val="2907473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08A909D-41C1-4A12-859F-8DE777E5FD98}"/>
              </a:ext>
            </a:extLst>
          </p:cNvPr>
          <p:cNvSpPr/>
          <p:nvPr/>
        </p:nvSpPr>
        <p:spPr>
          <a:xfrm>
            <a:off x="771525" y="206902"/>
            <a:ext cx="10915650" cy="6370975"/>
          </a:xfrm>
          <a:prstGeom prst="rect">
            <a:avLst/>
          </a:prstGeom>
        </p:spPr>
        <p:txBody>
          <a:bodyPr wrap="square">
            <a:spAutoFit/>
          </a:bodyPr>
          <a:lstStyle/>
          <a:p>
            <a:pPr algn="ctr" fontAlgn="base"/>
            <a:r>
              <a:rPr lang="en-US" sz="3600" b="1" dirty="0">
                <a:solidFill>
                  <a:srgbClr val="19232D"/>
                </a:solidFill>
                <a:effectLst>
                  <a:outerShdw blurRad="38100" dist="38100" dir="2700000" algn="tl">
                    <a:srgbClr val="000000">
                      <a:alpha val="43137"/>
                    </a:srgbClr>
                  </a:outerShdw>
                </a:effectLst>
                <a:latin typeface="Open Sans"/>
              </a:rPr>
              <a:t>Leadership Lessons from Nelson Mandela</a:t>
            </a:r>
          </a:p>
          <a:p>
            <a:pPr fontAlgn="base"/>
            <a:r>
              <a:rPr lang="en-US" sz="3600" b="1" u="sng" dirty="0">
                <a:solidFill>
                  <a:schemeClr val="accent1">
                    <a:lumMod val="75000"/>
                  </a:schemeClr>
                </a:solidFill>
                <a:latin typeface="inherit"/>
              </a:rPr>
              <a:t>1. Have a vision that is for the greater good</a:t>
            </a:r>
            <a:endParaRPr lang="en-US" sz="3600" b="1" dirty="0">
              <a:solidFill>
                <a:schemeClr val="accent1">
                  <a:lumMod val="75000"/>
                </a:schemeClr>
              </a:solidFill>
              <a:latin typeface="Open Sans"/>
            </a:endParaRPr>
          </a:p>
          <a:p>
            <a:pPr fontAlgn="base"/>
            <a:r>
              <a:rPr lang="en-US" sz="2400" b="1" dirty="0">
                <a:solidFill>
                  <a:srgbClr val="606569"/>
                </a:solidFill>
                <a:latin typeface="Open Sans"/>
              </a:rPr>
              <a:t>Mandela envisioned a South Africa without apartheid, where every man would be free and equal in the eyes of the nation. It was this vision that sustained him through his darkest days in prison.</a:t>
            </a:r>
          </a:p>
          <a:p>
            <a:pPr fontAlgn="base"/>
            <a:r>
              <a:rPr lang="en-US" sz="3600" b="1" u="sng" dirty="0">
                <a:solidFill>
                  <a:schemeClr val="accent1">
                    <a:lumMod val="75000"/>
                  </a:schemeClr>
                </a:solidFill>
                <a:latin typeface="inherit"/>
              </a:rPr>
              <a:t>2. You need to fight for your vision</a:t>
            </a:r>
            <a:endParaRPr lang="en-US" sz="3600" b="1" dirty="0">
              <a:solidFill>
                <a:schemeClr val="accent1">
                  <a:lumMod val="75000"/>
                </a:schemeClr>
              </a:solidFill>
              <a:latin typeface="Open Sans"/>
            </a:endParaRPr>
          </a:p>
          <a:p>
            <a:pPr fontAlgn="base"/>
            <a:r>
              <a:rPr lang="en-US" sz="2400" b="1" dirty="0">
                <a:solidFill>
                  <a:srgbClr val="606569"/>
                </a:solidFill>
                <a:latin typeface="Open Sans"/>
              </a:rPr>
              <a:t>Mandela spent 27 years in prison before he was elected President of South Africa. Even faced with such a huge setback, he never gave up on his vision.</a:t>
            </a:r>
          </a:p>
          <a:p>
            <a:pPr fontAlgn="base"/>
            <a:r>
              <a:rPr lang="en-US" sz="3600" b="1" u="sng" dirty="0">
                <a:solidFill>
                  <a:schemeClr val="accent1">
                    <a:lumMod val="75000"/>
                  </a:schemeClr>
                </a:solidFill>
                <a:latin typeface="inherit"/>
              </a:rPr>
              <a:t>3. Leadership is not tied to a position</a:t>
            </a:r>
          </a:p>
          <a:p>
            <a:pPr fontAlgn="base"/>
            <a:r>
              <a:rPr lang="en-US" sz="2400" b="1" dirty="0"/>
              <a:t>Mandela is a great example of how leadership is not tied to a position. Winning the South African presidency formalized his position as a leader and enlarged the scope of his influence and impact. However, Mandela held a considerable amount of influence even before his presidency, and continued to use his political and social capital after he retired.</a:t>
            </a:r>
            <a:endParaRPr lang="en-US" sz="2400" b="1" i="0" dirty="0">
              <a:solidFill>
                <a:srgbClr val="19232D"/>
              </a:solidFill>
              <a:effectLst/>
              <a:latin typeface="Open Sans"/>
            </a:endParaRPr>
          </a:p>
        </p:txBody>
      </p:sp>
    </p:spTree>
    <p:extLst>
      <p:ext uri="{BB962C8B-B14F-4D97-AF65-F5344CB8AC3E}">
        <p14:creationId xmlns:p14="http://schemas.microsoft.com/office/powerpoint/2010/main" val="920981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hlinkClick r:id="rId2"/>
            <a:extLst>
              <a:ext uri="{FF2B5EF4-FFF2-40B4-BE49-F238E27FC236}">
                <a16:creationId xmlns:a16="http://schemas.microsoft.com/office/drawing/2014/main" id="{F4DA8B05-D776-4A8A-940F-09AB9558D7F2}"/>
              </a:ext>
            </a:extLst>
          </p:cNvPr>
          <p:cNvPicPr>
            <a:picLocks noGrp="1" noChangeAspect="1"/>
          </p:cNvPicPr>
          <p:nvPr>
            <p:ph idx="1"/>
          </p:nvPr>
        </p:nvPicPr>
        <p:blipFill rotWithShape="1">
          <a:blip r:embed="rId3"/>
          <a:srcRect t="7988" b="549"/>
          <a:stretch/>
        </p:blipFill>
        <p:spPr>
          <a:xfrm>
            <a:off x="20" y="10"/>
            <a:ext cx="12191980" cy="6857990"/>
          </a:xfrm>
          <a:prstGeom prst="rect">
            <a:avLst/>
          </a:prstGeom>
        </p:spPr>
      </p:pic>
      <p:sp>
        <p:nvSpPr>
          <p:cNvPr id="2" name="TextBox 1">
            <a:extLst>
              <a:ext uri="{FF2B5EF4-FFF2-40B4-BE49-F238E27FC236}">
                <a16:creationId xmlns:a16="http://schemas.microsoft.com/office/drawing/2014/main" id="{B58AD670-6B0A-4D03-B337-CA8957CB0027}"/>
              </a:ext>
            </a:extLst>
          </p:cNvPr>
          <p:cNvSpPr txBox="1"/>
          <p:nvPr/>
        </p:nvSpPr>
        <p:spPr>
          <a:xfrm>
            <a:off x="463826" y="669898"/>
            <a:ext cx="5632174" cy="369332"/>
          </a:xfrm>
          <a:prstGeom prst="rect">
            <a:avLst/>
          </a:prstGeom>
          <a:noFill/>
        </p:spPr>
        <p:txBody>
          <a:bodyPr wrap="square" rtlCol="0">
            <a:spAutoFit/>
          </a:bodyPr>
          <a:lstStyle/>
          <a:p>
            <a:r>
              <a:rPr lang="en-US" dirty="0">
                <a:solidFill>
                  <a:schemeClr val="bg1"/>
                </a:solidFill>
                <a:hlinkClick r:id="rId2"/>
              </a:rPr>
              <a:t>https://www.youtube.com/watch?v=NOr4F2eNDq8</a:t>
            </a:r>
            <a:endParaRPr lang="en-US" dirty="0">
              <a:solidFill>
                <a:schemeClr val="bg1"/>
              </a:solidFill>
            </a:endParaRPr>
          </a:p>
        </p:txBody>
      </p:sp>
    </p:spTree>
    <p:extLst>
      <p:ext uri="{BB962C8B-B14F-4D97-AF65-F5344CB8AC3E}">
        <p14:creationId xmlns:p14="http://schemas.microsoft.com/office/powerpoint/2010/main" val="2601712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a:hlinkClick r:id="rId2"/>
            <a:extLst>
              <a:ext uri="{FF2B5EF4-FFF2-40B4-BE49-F238E27FC236}">
                <a16:creationId xmlns:a16="http://schemas.microsoft.com/office/drawing/2014/main" id="{F4B89569-9244-4501-BA59-4ADF748CF7E4}"/>
              </a:ext>
            </a:extLst>
          </p:cNvPr>
          <p:cNvPicPr>
            <a:picLocks noGrp="1" noChangeAspect="1"/>
          </p:cNvPicPr>
          <p:nvPr>
            <p:ph idx="1"/>
          </p:nvPr>
        </p:nvPicPr>
        <p:blipFill rotWithShape="1">
          <a:blip r:embed="rId3"/>
          <a:srcRect l="1778" r="1" b="1"/>
          <a:stretch/>
        </p:blipFill>
        <p:spPr>
          <a:xfrm>
            <a:off x="20" y="10"/>
            <a:ext cx="12191980" cy="6857990"/>
          </a:xfrm>
          <a:prstGeom prst="rect">
            <a:avLst/>
          </a:prstGeom>
        </p:spPr>
      </p:pic>
      <p:sp>
        <p:nvSpPr>
          <p:cNvPr id="2" name="TextBox 1">
            <a:extLst>
              <a:ext uri="{FF2B5EF4-FFF2-40B4-BE49-F238E27FC236}">
                <a16:creationId xmlns:a16="http://schemas.microsoft.com/office/drawing/2014/main" id="{D0CCB55B-B2AA-4AC5-AB21-3F3D8D46F11B}"/>
              </a:ext>
            </a:extLst>
          </p:cNvPr>
          <p:cNvSpPr txBox="1"/>
          <p:nvPr/>
        </p:nvSpPr>
        <p:spPr>
          <a:xfrm>
            <a:off x="556591" y="1510748"/>
            <a:ext cx="5539409" cy="369332"/>
          </a:xfrm>
          <a:prstGeom prst="rect">
            <a:avLst/>
          </a:prstGeom>
          <a:noFill/>
        </p:spPr>
        <p:txBody>
          <a:bodyPr wrap="square" rtlCol="0">
            <a:spAutoFit/>
          </a:bodyPr>
          <a:lstStyle/>
          <a:p>
            <a:r>
              <a:rPr lang="en-US" dirty="0">
                <a:solidFill>
                  <a:schemeClr val="bg1"/>
                </a:solidFill>
                <a:hlinkClick r:id="rId2"/>
              </a:rPr>
              <a:t>https://www.youtube.com/watch?v=LSwHDNCLJhU</a:t>
            </a:r>
            <a:endParaRPr lang="en-US" dirty="0">
              <a:solidFill>
                <a:schemeClr val="bg1"/>
              </a:solidFill>
            </a:endParaRPr>
          </a:p>
        </p:txBody>
      </p:sp>
    </p:spTree>
    <p:extLst>
      <p:ext uri="{BB962C8B-B14F-4D97-AF65-F5344CB8AC3E}">
        <p14:creationId xmlns:p14="http://schemas.microsoft.com/office/powerpoint/2010/main" val="17578616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231</Words>
  <Application>Microsoft Office PowerPoint</Application>
  <PresentationFormat>Widescreen</PresentationFormat>
  <Paragraphs>37</Paragraphs>
  <Slides>24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Calibri</vt:lpstr>
      <vt:lpstr>Calibri Light</vt:lpstr>
      <vt:lpstr>Impact</vt:lpstr>
      <vt:lpstr>inherit</vt:lpstr>
      <vt:lpstr>Lato</vt:lpstr>
      <vt:lpstr>Merriweather</vt:lpstr>
      <vt:lpstr>Open Sans</vt:lpstr>
      <vt:lpstr>Office Theme</vt:lpstr>
      <vt:lpstr>Leaders &amp; Heroes</vt:lpstr>
      <vt:lpstr>PowerPoint Presentation</vt:lpstr>
      <vt:lpstr>PowerPoint Presentation</vt:lpstr>
      <vt:lpstr>    Ended Apartheid</vt:lpstr>
      <vt:lpstr>PowerPoint Presentation</vt:lpstr>
      <vt:lpstr>PowerPoint Presentation</vt:lpstr>
      <vt:lpstr>PowerPoint Presentation</vt:lpstr>
      <vt:lpstr>PowerPoint Presentation</vt:lpstr>
      <vt:lpstr>PowerPoint Presentation</vt:lpstr>
      <vt:lpstr>Nelson Mandela’s Words Of Wisdom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Golda Meir on Palestinian State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 &amp; Heroes</dc:title>
  <dc:creator>amnon zohar</dc:creator>
  <cp:lastModifiedBy>Amnon Zohar</cp:lastModifiedBy>
  <cp:revision>16</cp:revision>
  <dcterms:created xsi:type="dcterms:W3CDTF">2018-08-01T18:02:00Z</dcterms:created>
  <dcterms:modified xsi:type="dcterms:W3CDTF">2018-12-07T18:03:44Z</dcterms:modified>
</cp:coreProperties>
</file>