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21" r:id="rId4"/>
    <p:sldId id="322" r:id="rId5"/>
    <p:sldId id="323" r:id="rId6"/>
    <p:sldId id="324" r:id="rId7"/>
    <p:sldId id="325" r:id="rId8"/>
    <p:sldId id="328" r:id="rId9"/>
    <p:sldId id="326" r:id="rId10"/>
    <p:sldId id="327" r:id="rId11"/>
    <p:sldId id="300" r:id="rId12"/>
    <p:sldId id="302" r:id="rId13"/>
    <p:sldId id="299" r:id="rId14"/>
    <p:sldId id="310" r:id="rId15"/>
    <p:sldId id="317" r:id="rId16"/>
    <p:sldId id="318" r:id="rId17"/>
    <p:sldId id="320" r:id="rId18"/>
    <p:sldId id="3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746D-3F72-47EB-9DDC-CBE13BF0D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3F599-084C-4291-9547-0B67AB9A1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AD424-EFDF-4212-91C2-FDCF7B63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488CC-78E6-4AF2-9D5F-61BCADC4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8E52-0155-48D1-AB0F-C2E9EFC2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9BC8-945E-4F87-B4E7-A895BDDB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86296-11ED-493B-BF3C-56E46AC39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F203-91C0-447D-9ACA-1C5250E7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F7CB-71E2-4E98-A21F-869EFF95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C432-3BFD-4B28-A99F-4A73E26C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B077C-DCD4-444E-BF82-B9E6D1764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C0CAD-6995-4451-8B0A-56C617290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57EE4-8F30-4AA8-ADDF-06DECC9F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67D2-679F-4454-B204-28832792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C0BD-1248-46AD-A87D-F8E409BF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ED64-A63D-4EBE-BE14-28A9C5B0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717A8-41A1-41D6-996A-2D6E191E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801F-9B4A-41E4-B54E-BC045FCB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35AA3-8534-4AC5-B198-ABEB6718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0790-7565-440A-AE11-2E60570C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4B8A-A51A-40F0-8B59-3F8FCCE4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368C-D347-44F9-8ED2-FC0B4968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5021E-934E-4AA0-8F04-A8322E40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173E-2782-4231-934D-50A2C55B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96E8-43B0-480C-9216-BE954B8D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506D-9A4E-4FB5-A467-B000CFB9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89B5-88C6-4CB5-85F0-38D8604E2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45900-1589-489D-BF1E-023F680D9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8CF8F-64C2-4336-9338-E40CFE5E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C5DE5-1E02-44E0-9010-D2E0C152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39DD8-5E49-481C-9CF6-437A305B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C1A3-5C66-4BC8-9269-25E98A5C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0CB4F-3E12-435F-B5CE-A792273E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027E2-BBC6-4A01-B72E-95395D667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3135-FC50-4DDB-A58E-F75F86B0E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0208E-7D1E-4508-8E35-11DACF4DF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18C43-38A8-445D-9655-DA597524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D4309-3980-4AFB-B838-6991B9B5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0E8DC-C3B4-43F6-8EE2-61471EF8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7456-38F7-4E16-8EB8-91A6835B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3C589-226C-4DA4-B87F-D2FD3DD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8BF20-83AD-4DFC-8503-D5FB45EB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FD87E-C8FF-4650-A1EE-83F7E820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67BE3-2C03-4CAE-9F64-465EEB7C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4F2FD-B326-4F52-B01A-0B3B225F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6C9CD-A849-4EFB-BDA1-CBA12411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5395-FEA9-4401-B972-3E825F94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2BE0-E52E-4CD6-BCD0-7DB619952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2C26C-2D23-4FBB-BBBB-9852FB95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9EF19-F97C-4701-956D-238176C2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FF72-A5F5-4789-85AA-796C51DC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BE5D-D0F3-4C80-AEA3-D8BEE3B0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C8C6-90FB-432D-9FA3-FC0C497B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504CC-BE3A-4ECB-9778-2D989C53E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64A19-5D87-4D7A-A8A9-821B8E175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5C0F-B28B-4A9C-AB85-5B04B03C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5A478-A76D-4C12-8A39-58187F5F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1A3FD-BB0C-4BE5-8D3F-372E5150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85ADC-4C2A-47A5-8B49-25BA2FDD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29CC9-3461-4E6B-AF2B-89027116D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B7D40-32FA-414C-919C-CD506AA48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F66F-5D4D-4BDE-9A65-2818B117FD27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29094-14A8-436E-B834-E92EC4D0A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19838-A721-4650-8A32-66B891C80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2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aIiLACtDSr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1GFmUrrQ9m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yrsFLFOTUh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S2b4wyjXGO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p-vaA7hAA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ZT4ybBgQ-L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mQZh6UD2Cc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dvAB3kuYFC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pOg3UVPfyi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2F9LbF_pF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F2wo-azdmm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yfhjRnNLmc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3BzyHYZgMz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lQrbRHbXDB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HdeU1j-Yjg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vTFSw7jmbD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AAA592-4DCD-479C-8791-AED62DCB5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" b="208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39B9CE-BB41-4B64-AC11-524BD4044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" y="900112"/>
            <a:ext cx="10312400" cy="3572806"/>
          </a:xfrm>
        </p:spPr>
        <p:txBody>
          <a:bodyPr>
            <a:normAutofit/>
          </a:bodyPr>
          <a:lstStyle/>
          <a:p>
            <a:pPr algn="l"/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Leaders &amp; Heroes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E5936-54D5-4E36-BB5C-FADEFE028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People who made a difference</a:t>
            </a:r>
          </a:p>
          <a:p>
            <a:pPr algn="l"/>
            <a:r>
              <a:rPr lang="en-US" sz="3200" dirty="0"/>
              <a:t>Lesson #8 – Canadian Leaders &amp; Heroes</a:t>
            </a:r>
          </a:p>
        </p:txBody>
      </p:sp>
    </p:spTree>
    <p:extLst>
      <p:ext uri="{BB962C8B-B14F-4D97-AF65-F5344CB8AC3E}">
        <p14:creationId xmlns:p14="http://schemas.microsoft.com/office/powerpoint/2010/main" val="3635173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E8EFC241-0BDD-4092-9C93-6C83079A3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r="821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2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F34C96C2-FBD6-446C-8D4B-1345B48BA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1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C1A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307174-7B0B-461C-B47B-38D8D82F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Why Be An Astronaut?</a:t>
            </a: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1500BF28-D361-4FE8-938B-202846F4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19259"/>
            <a:ext cx="7188199" cy="48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8A808052-1DC9-401E-9DAD-CA08F7E85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8ECB75-C14F-4244-B270-9E4A8373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Bondar on Photography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2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47BCB528-0597-4B0B-8B7C-00D46E9CE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033DC-97B1-4A3D-B6F9-49D8C2B3518E}"/>
              </a:ext>
            </a:extLst>
          </p:cNvPr>
          <p:cNvSpPr txBox="1"/>
          <p:nvPr/>
        </p:nvSpPr>
        <p:spPr>
          <a:xfrm>
            <a:off x="2544417" y="5500688"/>
            <a:ext cx="802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Who are you Dr. Roberta Bondar? – In conversation</a:t>
            </a:r>
          </a:p>
        </p:txBody>
      </p:sp>
    </p:spTree>
    <p:extLst>
      <p:ext uri="{BB962C8B-B14F-4D97-AF65-F5344CB8AC3E}">
        <p14:creationId xmlns:p14="http://schemas.microsoft.com/office/powerpoint/2010/main" val="105082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F5477456-4249-4A7B-BD0E-1C311EBE3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8A3D2-10A7-4630-A63F-1091D561DABA}"/>
              </a:ext>
            </a:extLst>
          </p:cNvPr>
          <p:cNvSpPr txBox="1"/>
          <p:nvPr/>
        </p:nvSpPr>
        <p:spPr>
          <a:xfrm>
            <a:off x="9344025" y="1685925"/>
            <a:ext cx="2500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Art at the AGO</a:t>
            </a:r>
          </a:p>
        </p:txBody>
      </p:sp>
    </p:spTree>
    <p:extLst>
      <p:ext uri="{BB962C8B-B14F-4D97-AF65-F5344CB8AC3E}">
        <p14:creationId xmlns:p14="http://schemas.microsoft.com/office/powerpoint/2010/main" val="398689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hlinkClick r:id="rId2"/>
            <a:extLst>
              <a:ext uri="{FF2B5EF4-FFF2-40B4-BE49-F238E27FC236}">
                <a16:creationId xmlns:a16="http://schemas.microsoft.com/office/drawing/2014/main" id="{9A31AAA4-86D3-4D35-BA12-48C7C0568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96F56-6551-4CC1-8A45-A3B0EEC8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 150 Honors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76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C609E560-39B5-4022-BFAD-B5F8986C2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r="790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94F7601B-F930-4A2E-9149-61F552430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A58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A63175-1D7A-4A15-BF05-F244E2C6B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25" y="1176793"/>
            <a:ext cx="3047257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F2E7605D-DA83-4B6B-8900-9ABCB7CE2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51617C14-DF83-4A85-9DA3-2A0090A88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77A9C4-3ECD-42B9-8A8A-AA7EA0F5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it all started </a:t>
            </a:r>
          </a:p>
        </p:txBody>
      </p:sp>
    </p:spTree>
    <p:extLst>
      <p:ext uri="{BB962C8B-B14F-4D97-AF65-F5344CB8AC3E}">
        <p14:creationId xmlns:p14="http://schemas.microsoft.com/office/powerpoint/2010/main" val="35840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F31B-6CF2-4524-AFD1-5E5FBACF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871663"/>
            <a:ext cx="3651467" cy="434206"/>
          </a:xfrm>
        </p:spPr>
        <p:txBody>
          <a:bodyPr>
            <a:noAutofit/>
          </a:bodyPr>
          <a:lstStyle/>
          <a:p>
            <a:pPr algn="ctr"/>
            <a:br>
              <a:rPr lang="en-US" sz="8000" dirty="0"/>
            </a:br>
            <a:br>
              <a:rPr lang="en-US" sz="8000" dirty="0"/>
            </a:b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Terry Fox</a:t>
            </a:r>
            <a:b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Own Words</a:t>
            </a:r>
          </a:p>
        </p:txBody>
      </p:sp>
      <p:pic>
        <p:nvPicPr>
          <p:cNvPr id="8" name="Content Placeholder 4">
            <a:hlinkClick r:id="rId2"/>
            <a:extLst>
              <a:ext uri="{FF2B5EF4-FFF2-40B4-BE49-F238E27FC236}">
                <a16:creationId xmlns:a16="http://schemas.microsoft.com/office/drawing/2014/main" id="{5F6FF7AC-63C0-49E3-9131-B7DBA5878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r="1030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642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66F7D84-85DB-406D-B308-4AE6F02B7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5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8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732C-FFB0-4701-8A5E-D7DCBCA4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Content Placeholder 8">
            <a:hlinkClick r:id="rId2"/>
            <a:extLst>
              <a:ext uri="{FF2B5EF4-FFF2-40B4-BE49-F238E27FC236}">
                <a16:creationId xmlns:a16="http://schemas.microsoft.com/office/drawing/2014/main" id="{0024C543-8A89-4D4E-9ABC-639D6FBA6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6" y="491065"/>
            <a:ext cx="11394724" cy="5875870"/>
          </a:xfrm>
        </p:spPr>
      </p:pic>
    </p:spTree>
    <p:extLst>
      <p:ext uri="{BB962C8B-B14F-4D97-AF65-F5344CB8AC3E}">
        <p14:creationId xmlns:p14="http://schemas.microsoft.com/office/powerpoint/2010/main" val="159311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9BDC-D667-47AC-AC43-F2320D57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5674AA90-A307-4BF7-B1D7-C59055EB1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0" y="432105"/>
            <a:ext cx="11579939" cy="5993789"/>
          </a:xfrm>
        </p:spPr>
      </p:pic>
    </p:spTree>
    <p:extLst>
      <p:ext uri="{BB962C8B-B14F-4D97-AF65-F5344CB8AC3E}">
        <p14:creationId xmlns:p14="http://schemas.microsoft.com/office/powerpoint/2010/main" val="149325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D1C44024-F66F-43DC-9EB1-1B4195F04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3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</Words>
  <Application>Microsoft Office PowerPoint</Application>
  <PresentationFormat>Widescreen</PresentationFormat>
  <Paragraphs>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Leaders &amp; Heroes</vt:lpstr>
      <vt:lpstr>PowerPoint Presentation</vt:lpstr>
      <vt:lpstr>PowerPoint Presentation</vt:lpstr>
      <vt:lpstr>Where it all started </vt:lpstr>
      <vt:lpstr>  Terry Fox In His Own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Be An Astronaut?</vt:lpstr>
      <vt:lpstr>Dr. Bondar on Photography</vt:lpstr>
      <vt:lpstr>PowerPoint Presentation</vt:lpstr>
      <vt:lpstr>PowerPoint Presentation</vt:lpstr>
      <vt:lpstr>Canada 150 Honors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&amp; Heroes</dc:title>
  <dc:creator>Amnon Zohar</dc:creator>
  <cp:lastModifiedBy>Amnon Zohar</cp:lastModifiedBy>
  <cp:revision>3</cp:revision>
  <dcterms:created xsi:type="dcterms:W3CDTF">2018-11-06T17:31:33Z</dcterms:created>
  <dcterms:modified xsi:type="dcterms:W3CDTF">2018-11-06T17:46:39Z</dcterms:modified>
</cp:coreProperties>
</file>