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82" r:id="rId3"/>
    <p:sldId id="284" r:id="rId4"/>
    <p:sldId id="271" r:id="rId5"/>
    <p:sldId id="279" r:id="rId6"/>
    <p:sldId id="272" r:id="rId7"/>
    <p:sldId id="273" r:id="rId8"/>
    <p:sldId id="274" r:id="rId9"/>
    <p:sldId id="275" r:id="rId10"/>
    <p:sldId id="276" r:id="rId11"/>
    <p:sldId id="277" r:id="rId12"/>
    <p:sldId id="270" r:id="rId13"/>
    <p:sldId id="278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4" d="100"/>
          <a:sy n="64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6A194-8CA2-4BC1-B039-87EBBCB9E659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C786-7284-499C-A4E6-82712289E0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38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8C786-7284-499C-A4E6-82712289E01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99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614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92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03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10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5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1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04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55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773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41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405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90C4-B2A1-404F-A741-9C4797F743A8}" type="datetimeFigureOut">
              <a:rPr lang="en-CA" smtClean="0"/>
              <a:t>2017-10-16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0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Football%20War%20%203%20Minute%20History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Andr&#233;s%20Escobar%20and%20the%20legacy%20of%20the%20Colombian%20national%20team.mp4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g"/><Relationship Id="rId2" Type="http://schemas.openxmlformats.org/officeDocument/2006/relationships/hyperlink" Target="UNITED-%20Manchester%20United%20crash%20scene%20at%20Munich.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illsborough%20Disaster%20How%20it%20happened%20in%201989.mp4" TargetMode="External"/><Relationship Id="rId5" Type="http://schemas.openxmlformats.org/officeDocument/2006/relationships/image" Target="../media/image27.jpg"/><Relationship Id="rId4" Type="http://schemas.openxmlformats.org/officeDocument/2006/relationships/hyperlink" Target="Last%20pictures%20of%20Chapecoense%20plane%20crash%20victims.mp4" TargetMode="External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10%20Most%20Shocking%20Moments%20In%20Football%20History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201617%20Comedy%20Football%20&#9679;%20Bizzare,%20Epic%20Fails,%20Funny%20Skills,%20Bloopers.mp4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German%20Football%20Squad%20Takes%20a%20Knee%20Before%20Match.mp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Manchester%20City%20vs%20Stoke%20City%207-2%20All%20Goals%20&amp;%20Extended%20Highlights%20(14102017)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rgentina%20vs%20Ecuador%203-1%20%20Messi%203%20Goals%20(%20World%20Cup%20Qualifier%202018%20)%20HD.mp4" TargetMode="External"/><Relationship Id="rId5" Type="http://schemas.openxmlformats.org/officeDocument/2006/relationships/image" Target="../media/image4.png"/><Relationship Id="rId4" Type="http://schemas.openxmlformats.org/officeDocument/2006/relationships/hyperlink" Target="TAYLOR%20TWELLMAN%20RANT%20%20USA%20MISSES%20WORLD%20CUP.mp4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FIFA%20Scandal%20Follow%20The%20Money%20To%20Qatar%20%20Forbes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Amnesty%20report%20alleges%20abuse%20at%20World%20Cup%20sites%20in%20Qatar.mp4" TargetMode="External"/><Relationship Id="rId4" Type="http://schemas.openxmlformats.org/officeDocument/2006/relationships/hyperlink" Target="Qatar%20World%20Cup%202022%20-%20Official%20Trailer%20%5bHD%5d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England%20v.%20Germany%20Football%20Match%20in%20Berlin%201938.mp4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20" y="0"/>
            <a:ext cx="9218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9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A four day war, known as the "Soccer War", was fought between El Salvador and Honduras</a:t>
            </a:r>
          </a:p>
        </p:txBody>
      </p:sp>
      <p:pic>
        <p:nvPicPr>
          <p:cNvPr id="7" name="Picture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72206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5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3581401"/>
          </a:xfrm>
          <a:prstGeom prst="rect">
            <a:avLst/>
          </a:prstGeom>
        </p:spPr>
      </p:pic>
      <p:pic>
        <p:nvPicPr>
          <p:cNvPr id="5" name="Picture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1"/>
            <a:ext cx="5140036" cy="3276599"/>
          </a:xfrm>
          <a:prstGeom prst="rect">
            <a:avLst/>
          </a:prstGeom>
        </p:spPr>
      </p:pic>
      <p:pic>
        <p:nvPicPr>
          <p:cNvPr id="6" name="Picture 5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4038600" cy="3028950"/>
          </a:xfrm>
          <a:prstGeom prst="rect">
            <a:avLst/>
          </a:prstGeom>
        </p:spPr>
      </p:pic>
      <p:pic>
        <p:nvPicPr>
          <p:cNvPr id="7" name="Picture 6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42804"/>
            <a:ext cx="4114799" cy="3815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3124200"/>
            <a:ext cx="392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>
                <a:solidFill>
                  <a:schemeClr val="bg1"/>
                </a:solidFill>
              </a:rPr>
              <a:t>DISASTERS</a:t>
            </a:r>
          </a:p>
        </p:txBody>
      </p:sp>
    </p:spTree>
    <p:extLst>
      <p:ext uri="{BB962C8B-B14F-4D97-AF65-F5344CB8AC3E}">
        <p14:creationId xmlns:p14="http://schemas.microsoft.com/office/powerpoint/2010/main" val="287448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29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8144" y="2514600"/>
            <a:ext cx="34464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 dirty="0">
                <a:solidFill>
                  <a:schemeClr val="bg1"/>
                </a:solidFill>
                <a:hlinkClick r:id="rId3" action="ppaction://hlinkfile"/>
              </a:rPr>
              <a:t>SILLY FUN </a:t>
            </a:r>
            <a:endParaRPr lang="en-CA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2">
                    <a:lumMod val="50000"/>
                  </a:schemeClr>
                </a:solidFill>
              </a:rPr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Football Governance – FIFA</a:t>
            </a:r>
          </a:p>
          <a:p>
            <a:r>
              <a:rPr lang="en-US" dirty="0"/>
              <a:t>Scandals, Corruption, Arrests</a:t>
            </a:r>
          </a:p>
          <a:p>
            <a:r>
              <a:rPr lang="en-US" dirty="0"/>
              <a:t>A New beginning - Reforms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3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>
            <a:normAutofit/>
          </a:bodyPr>
          <a:lstStyle/>
          <a:p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Lecture #3 – Soccer and Politics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National Identity/relevancy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Soccer Diplomacy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Force for Evil – Ideology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Wars and conflicts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Major Disasters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Most shocking Moments</a:t>
            </a:r>
          </a:p>
          <a:p>
            <a:pPr marL="457200" indent="-457200" algn="l">
              <a:buFont typeface="+mj-lt"/>
              <a:buAutoNum type="arabicPeriod"/>
            </a:pPr>
            <a:endParaRPr lang="en-CA" sz="2000" b="1" dirty="0"/>
          </a:p>
          <a:p>
            <a:pPr marL="457200" indent="-457200" algn="l">
              <a:buFont typeface="+mj-lt"/>
              <a:buAutoNum type="arabicPeriod"/>
            </a:pPr>
            <a:endParaRPr lang="en-CA" sz="2000" b="1" dirty="0"/>
          </a:p>
          <a:p>
            <a:pPr algn="l"/>
            <a:endParaRPr lang="en-CA" sz="2000" b="1" dirty="0"/>
          </a:p>
          <a:p>
            <a:pPr marL="457200" indent="-457200" algn="l">
              <a:buFont typeface="+mj-lt"/>
              <a:buAutoNum type="arabicPeriod"/>
            </a:pPr>
            <a:endParaRPr lang="en-CA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0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5B069-B359-4248-BAF5-2ED0B374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WEEK TODAY…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AA950-2BBB-489A-8165-4AA38A4E27DC}"/>
              </a:ext>
            </a:extLst>
          </p:cNvPr>
          <p:cNvSpPr txBox="1"/>
          <p:nvPr/>
        </p:nvSpPr>
        <p:spPr>
          <a:xfrm>
            <a:off x="2438400" y="1524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PERVASIVE INEQUALITIES – BIG MONEY TALKS</a:t>
            </a:r>
          </a:p>
          <a:p>
            <a:r>
              <a:rPr lang="en-US" b="1" dirty="0"/>
              <a:t>BARCELONA, MANCHESTER CITY, PSG , MANCHESTER U. ATTACK WINS, DEFENCE SUSTAINS</a:t>
            </a:r>
          </a:p>
          <a:p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774B7-F48C-46E5-B6E5-FF482BACC85F}"/>
              </a:ext>
            </a:extLst>
          </p:cNvPr>
          <p:cNvSpPr txBox="1"/>
          <p:nvPr/>
        </p:nvSpPr>
        <p:spPr>
          <a:xfrm>
            <a:off x="2590800" y="2971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USA MISSES QUALIFYING FOR THE 2018 WORLD CUP</a:t>
            </a:r>
          </a:p>
          <a:p>
            <a:r>
              <a:rPr lang="en-US" b="1" dirty="0"/>
              <a:t>LOSING 2:1 TO TRINIDAD &amp; TOBAGO. </a:t>
            </a:r>
          </a:p>
          <a:p>
            <a:r>
              <a:rPr lang="en-US" b="1" dirty="0"/>
              <a:t>https://www.youtube.com/watch?v=BEAxG1QiCMY&amp;t=13s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42BED4-36D9-42C2-8DDD-D6418C34D841}"/>
              </a:ext>
            </a:extLst>
          </p:cNvPr>
          <p:cNvSpPr txBox="1"/>
          <p:nvPr/>
        </p:nvSpPr>
        <p:spPr>
          <a:xfrm>
            <a:off x="2590800" y="4343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ARGENTINA MADE IT TO THE 2018 WORLD CUP. </a:t>
            </a:r>
          </a:p>
          <a:p>
            <a:r>
              <a:rPr lang="en-US" b="1" dirty="0"/>
              <a:t>LIONEL MESSI DID IT ALMOST SINGLE HANDADLEY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C09CB1-31AF-4E38-8C9C-632A3068AE21}"/>
              </a:ext>
            </a:extLst>
          </p:cNvPr>
          <p:cNvSpPr txBox="1"/>
          <p:nvPr/>
        </p:nvSpPr>
        <p:spPr>
          <a:xfrm>
            <a:off x="2703617" y="5943600"/>
            <a:ext cx="506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WHAT’S GERMANY GOT TO DO WITH IT?!</a:t>
            </a:r>
          </a:p>
        </p:txBody>
      </p:sp>
      <p:pic>
        <p:nvPicPr>
          <p:cNvPr id="3" name="Picture 2">
            <a:hlinkClick r:id="rId2" action="ppaction://hlinkfile"/>
            <a:extLst>
              <a:ext uri="{FF2B5EF4-FFF2-40B4-BE49-F238E27FC236}">
                <a16:creationId xmlns:a16="http://schemas.microsoft.com/office/drawing/2014/main" id="{E2BF9E0B-19B0-4ACF-B987-645B7020C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65" y="1371600"/>
            <a:ext cx="2119166" cy="1008179"/>
          </a:xfrm>
          <a:prstGeom prst="rect">
            <a:avLst/>
          </a:prstGeom>
        </p:spPr>
      </p:pic>
      <p:pic>
        <p:nvPicPr>
          <p:cNvPr id="4" name="Picture 3">
            <a:hlinkClick r:id="rId4" action="ppaction://hlinkfile"/>
            <a:extLst>
              <a:ext uri="{FF2B5EF4-FFF2-40B4-BE49-F238E27FC236}">
                <a16:creationId xmlns:a16="http://schemas.microsoft.com/office/drawing/2014/main" id="{8A67BDDB-1550-4E24-A258-404B77E02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8" y="2660883"/>
            <a:ext cx="2165292" cy="1089413"/>
          </a:xfrm>
          <a:prstGeom prst="rect">
            <a:avLst/>
          </a:prstGeom>
        </p:spPr>
      </p:pic>
      <p:pic>
        <p:nvPicPr>
          <p:cNvPr id="6" name="Picture 5">
            <a:hlinkClick r:id="rId6" action="ppaction://hlinkfile"/>
            <a:extLst>
              <a:ext uri="{FF2B5EF4-FFF2-40B4-BE49-F238E27FC236}">
                <a16:creationId xmlns:a16="http://schemas.microsoft.com/office/drawing/2014/main" id="{10F2E911-016F-499E-8DF4-CCD5D77573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528" y="4143210"/>
            <a:ext cx="2119872" cy="1079873"/>
          </a:xfrm>
          <a:prstGeom prst="rect">
            <a:avLst/>
          </a:prstGeom>
        </p:spPr>
      </p:pic>
      <p:pic>
        <p:nvPicPr>
          <p:cNvPr id="8" name="Picture 7">
            <a:hlinkClick r:id="rId8" action="ppaction://hlinkfile"/>
            <a:extLst>
              <a:ext uri="{FF2B5EF4-FFF2-40B4-BE49-F238E27FC236}">
                <a16:creationId xmlns:a16="http://schemas.microsoft.com/office/drawing/2014/main" id="{DBC82F21-6D38-4D36-8394-6B104D10F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941" y="5516203"/>
            <a:ext cx="2167623" cy="11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5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" y="3304359"/>
            <a:ext cx="5303526" cy="353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-13855"/>
            <a:ext cx="4073236" cy="3525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" y="-13855"/>
            <a:ext cx="5126181" cy="3591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7" y="3397826"/>
            <a:ext cx="4343400" cy="34393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9873" y="2133600"/>
            <a:ext cx="6486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</a:rPr>
              <a:t>FOOTBALL &amp; POLITICS</a:t>
            </a:r>
          </a:p>
        </p:txBody>
      </p:sp>
    </p:spTree>
    <p:extLst>
      <p:ext uri="{BB962C8B-B14F-4D97-AF65-F5344CB8AC3E}">
        <p14:creationId xmlns:p14="http://schemas.microsoft.com/office/powerpoint/2010/main" val="154789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18"/>
            <a:ext cx="9296400" cy="6903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419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6002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hlinkClick r:id="rId4" action="ppaction://hlinkfile"/>
              </a:rPr>
              <a:t>International Relevance</a:t>
            </a:r>
            <a:endParaRPr lang="en-US" sz="6000" b="1" dirty="0">
              <a:solidFill>
                <a:schemeClr val="bg1"/>
              </a:solidFill>
            </a:endParaRPr>
          </a:p>
          <a:p>
            <a:r>
              <a:rPr lang="en-US" sz="6000" b="1" dirty="0">
                <a:solidFill>
                  <a:schemeClr val="bg1"/>
                </a:solidFill>
                <a:hlinkClick r:id="rId5" action="ppaction://hlinkfile"/>
              </a:rPr>
              <a:t>Human Rights Abuse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457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9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704850"/>
            <a:ext cx="1905000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6553200" cy="3686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72320"/>
            <a:ext cx="4810991" cy="3207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74" y="3654068"/>
            <a:ext cx="4978963" cy="32039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3395008"/>
            <a:ext cx="55885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 dirty="0">
                <a:solidFill>
                  <a:schemeClr val="bg1"/>
                </a:solidFill>
              </a:rPr>
              <a:t>National Identity</a:t>
            </a:r>
          </a:p>
          <a:p>
            <a:r>
              <a:rPr lang="en-CA" sz="6000" b="1" dirty="0">
                <a:solidFill>
                  <a:schemeClr val="bg1"/>
                </a:solidFill>
              </a:rPr>
              <a:t>Gender Equality</a:t>
            </a:r>
          </a:p>
        </p:txBody>
      </p:sp>
    </p:spTree>
    <p:extLst>
      <p:ext uri="{BB962C8B-B14F-4D97-AF65-F5344CB8AC3E}">
        <p14:creationId xmlns:p14="http://schemas.microsoft.com/office/powerpoint/2010/main" val="28395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80" y="3859727"/>
            <a:ext cx="4591319" cy="2998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726"/>
            <a:ext cx="4668982" cy="2998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6248400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June, 1998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0"/>
            <a:ext cx="9116292" cy="38597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8339" y="76200"/>
            <a:ext cx="214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April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251537"/>
            <a:ext cx="7772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>
                <a:solidFill>
                  <a:schemeClr val="bg1"/>
                </a:solidFill>
              </a:rPr>
              <a:t>“Ping Pong” Diplomacy</a:t>
            </a:r>
          </a:p>
        </p:txBody>
      </p:sp>
    </p:spTree>
    <p:extLst>
      <p:ext uri="{BB962C8B-B14F-4D97-AF65-F5344CB8AC3E}">
        <p14:creationId xmlns:p14="http://schemas.microsoft.com/office/powerpoint/2010/main" val="305839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3714750"/>
            <a:ext cx="5029200" cy="3143250"/>
          </a:xfrm>
          <a:prstGeom prst="rect">
            <a:avLst/>
          </a:prstGeom>
        </p:spPr>
      </p:pic>
      <p:pic>
        <p:nvPicPr>
          <p:cNvPr id="7" name="Picture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37073" cy="3714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10" y="3581400"/>
            <a:ext cx="4675568" cy="3297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65980" y="1524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chemeClr val="bg1"/>
                </a:solidFill>
              </a:rPr>
              <a:t>1938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743200"/>
            <a:ext cx="944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>
                <a:solidFill>
                  <a:schemeClr val="bg1"/>
                </a:solidFill>
              </a:rPr>
              <a:t>FORCE FOR EVIL - IDEOLOGY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1" y="4338935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70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6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4773" y="29718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1970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830"/>
            <a:ext cx="4648200" cy="2618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Israel began competing in the Asian Football Confederation (AFC) in 1954 despite significant opposition from Arab &amp;Muslim nations. In 1982 it began playing in UEFA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199" y="3352800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>
                <a:solidFill>
                  <a:schemeClr val="bg1"/>
                </a:solidFill>
              </a:rPr>
              <a:t>Political Boycott &amp; Sanctions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239830"/>
            <a:ext cx="4646457" cy="261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3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209</Words>
  <Application>Microsoft Office PowerPoint</Application>
  <PresentationFormat>On-screen Show (4:3)</PresentationFormat>
  <Paragraphs>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LAST WEEK TODAY…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Week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 and Politics</dc:title>
  <dc:creator>Ammon</dc:creator>
  <cp:lastModifiedBy>Amnon Zohar</cp:lastModifiedBy>
  <cp:revision>48</cp:revision>
  <dcterms:created xsi:type="dcterms:W3CDTF">2017-09-25T21:04:29Z</dcterms:created>
  <dcterms:modified xsi:type="dcterms:W3CDTF">2017-10-17T00:49:33Z</dcterms:modified>
</cp:coreProperties>
</file>