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0" r:id="rId2"/>
    <p:sldId id="282" r:id="rId3"/>
    <p:sldId id="295" r:id="rId4"/>
    <p:sldId id="293" r:id="rId5"/>
    <p:sldId id="294" r:id="rId6"/>
    <p:sldId id="285" r:id="rId7"/>
    <p:sldId id="284" r:id="rId8"/>
    <p:sldId id="286" r:id="rId9"/>
    <p:sldId id="288" r:id="rId10"/>
    <p:sldId id="290" r:id="rId11"/>
    <p:sldId id="289" r:id="rId12"/>
    <p:sldId id="291" r:id="rId13"/>
    <p:sldId id="292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4" d="100"/>
          <a:sy n="64" d="100"/>
        </p:scale>
        <p:origin x="157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6A194-8CA2-4BC1-B039-87EBBCB9E659}" type="datetimeFigureOut">
              <a:rPr lang="en-CA" smtClean="0"/>
              <a:t>2017-10-22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8C786-7284-499C-A4E6-82712289E0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0381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2017-10-22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614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2017-10-22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792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2017-10-22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203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2017-10-22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9103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2017-10-22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158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2017-10-22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81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2017-10-22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004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2017-10-22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555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2017-10-22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773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2017-10-22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9415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2017-10-22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405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F90C4-B2A1-404F-A741-9C4797F743A8}" type="datetimeFigureOut">
              <a:rPr lang="en-CA" smtClean="0"/>
              <a:t>2017-10-22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0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WA_Footballer_of_the_Year" TargetMode="External"/><Relationship Id="rId13" Type="http://schemas.openxmlformats.org/officeDocument/2006/relationships/image" Target="../media/image22.jpeg"/><Relationship Id="rId3" Type="http://schemas.openxmlformats.org/officeDocument/2006/relationships/hyperlink" Target="https://en.wikipedia.org/wiki/Midfielder#Winger" TargetMode="External"/><Relationship Id="rId7" Type="http://schemas.openxmlformats.org/officeDocument/2006/relationships/hyperlink" Target="https://en.wikipedia.org/wiki/Ballon_d'Or_(1956%E2%80%932009)" TargetMode="External"/><Relationship Id="rId12" Type="http://schemas.openxmlformats.org/officeDocument/2006/relationships/image" Target="../media/image21.jpeg"/><Relationship Id="rId2" Type="http://schemas.openxmlformats.org/officeDocument/2006/relationships/hyperlink" Target="https://en.wikipedia.org/wiki/Association_footba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UEFA_Champions_League" TargetMode="External"/><Relationship Id="rId11" Type="http://schemas.openxmlformats.org/officeDocument/2006/relationships/image" Target="../media/image20.jpeg"/><Relationship Id="rId5" Type="http://schemas.openxmlformats.org/officeDocument/2006/relationships/hyperlink" Target="https://en.wikipedia.org/wiki/Northern_Ireland_national_football_team" TargetMode="External"/><Relationship Id="rId10" Type="http://schemas.openxmlformats.org/officeDocument/2006/relationships/hyperlink" Target="George%20Best%20Tribute.mp4" TargetMode="External"/><Relationship Id="rId4" Type="http://schemas.openxmlformats.org/officeDocument/2006/relationships/hyperlink" Target="https://en.wikipedia.org/wiki/Manchester_United_F.C." TargetMode="External"/><Relationship Id="rId9" Type="http://schemas.openxmlformats.org/officeDocument/2006/relationships/hyperlink" Target="https://en.wikipedia.org/wiki/Irish_Football_Association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ootball_League_Cup" TargetMode="External"/><Relationship Id="rId13" Type="http://schemas.openxmlformats.org/officeDocument/2006/relationships/hyperlink" Target="https://en.wikipedia.org/wiki/FA_Community_Shield" TargetMode="External"/><Relationship Id="rId3" Type="http://schemas.openxmlformats.org/officeDocument/2006/relationships/hyperlink" Target="Ryan%20Giggs%20Tribute%20by%20BBC.mp4" TargetMode="External"/><Relationship Id="rId7" Type="http://schemas.openxmlformats.org/officeDocument/2006/relationships/hyperlink" Target="https://en.wikipedia.org/wiki/FA_Cup" TargetMode="External"/><Relationship Id="rId12" Type="http://schemas.openxmlformats.org/officeDocument/2006/relationships/hyperlink" Target="https://en.wikipedia.org/wiki/UEFA_Super_Cup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remier_League" TargetMode="External"/><Relationship Id="rId11" Type="http://schemas.openxmlformats.org/officeDocument/2006/relationships/hyperlink" Target="https://en.wikipedia.org/wiki/Intercontinental_Cup_(football)" TargetMode="External"/><Relationship Id="rId5" Type="http://schemas.openxmlformats.org/officeDocument/2006/relationships/image" Target="../media/image23.png"/><Relationship Id="rId10" Type="http://schemas.openxmlformats.org/officeDocument/2006/relationships/hyperlink" Target="https://en.wikipedia.org/wiki/FIFA_Club_World_Cup" TargetMode="External"/><Relationship Id="rId4" Type="http://schemas.openxmlformats.org/officeDocument/2006/relationships/image" Target="../media/image12.jpg"/><Relationship Id="rId9" Type="http://schemas.openxmlformats.org/officeDocument/2006/relationships/hyperlink" Target="https://en.wikipedia.org/wiki/UEFA_Champions_League" TargetMode="External"/><Relationship Id="rId14" Type="http://schemas.openxmlformats.org/officeDocument/2006/relationships/hyperlink" Target="https://en.wikipedia.org/wiki/Captain_(association_football)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https://en.wikipedia.org/wiki/Midfielder" TargetMode="External"/><Relationship Id="rId7" Type="http://schemas.openxmlformats.org/officeDocument/2006/relationships/hyperlink" Target="BobbyCharlton.mp4" TargetMode="External"/><Relationship Id="rId12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anchester_United_F.C." TargetMode="External"/><Relationship Id="rId11" Type="http://schemas.openxmlformats.org/officeDocument/2006/relationships/image" Target="../media/image25.jpeg"/><Relationship Id="rId5" Type="http://schemas.openxmlformats.org/officeDocument/2006/relationships/hyperlink" Target="https://en.wikipedia.org/wiki/Ballon_d'Or" TargetMode="External"/><Relationship Id="rId10" Type="http://schemas.openxmlformats.org/officeDocument/2006/relationships/hyperlink" Target="#TBT Bobby CHARLTON - FIFA Classic Player.mp4"/><Relationship Id="rId4" Type="http://schemas.openxmlformats.org/officeDocument/2006/relationships/hyperlink" Target="https://en.wikipedia.org/wiki/FIFA_World_Cup" TargetMode="External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pele%20v5.mp4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What%20is%20a%20Villain's%20End%20Goal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WHAT%20IS%20A%20HERO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SPECTRE%20James%20Bond%20Is%20The%20Real%20Villain%20%20Film%20Theory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3.jpg"/><Relationship Id="rId2" Type="http://schemas.openxmlformats.org/officeDocument/2006/relationships/hyperlink" Target="#TBT Bobby CHARLTON - FIFA Classic Player.mp4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hyperlink" Target="Ryan-Giggs-speaks-on-ITV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Eric%20Cantona%20&#9679;%20Best%20Skills%20&amp;%20Goals%20Ever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quad_number_(association_football)" TargetMode="External"/><Relationship Id="rId5" Type="http://schemas.openxmlformats.org/officeDocument/2006/relationships/hyperlink" Target="https://en.wikipedia.org/wiki/Forward_(association_football)" TargetMode="Externa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en.wikipedia.org/wiki/Argentina" TargetMode="External"/><Relationship Id="rId7" Type="http://schemas.openxmlformats.org/officeDocument/2006/relationships/hyperlink" Target="Diego%20Maradona%20The%20God%20(Full%20Life%20story%20in%20Short).mp4" TargetMode="External"/><Relationship Id="rId2" Type="http://schemas.openxmlformats.org/officeDocument/2006/relationships/hyperlink" Target="https://en.wikipedia.org/wiki/Association_footbal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s://en.wikipedia.org/wiki/Pel%C3%A9" TargetMode="External"/><Relationship Id="rId4" Type="http://schemas.openxmlformats.org/officeDocument/2006/relationships/hyperlink" Target="https://en.wikipedia.org/wiki/FIFA_Player_of_the_Centur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20" y="0"/>
            <a:ext cx="9218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92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2EC7F4-FB90-4A26-8F07-2A9ECDF74D57}"/>
              </a:ext>
            </a:extLst>
          </p:cNvPr>
          <p:cNvSpPr txBox="1"/>
          <p:nvPr/>
        </p:nvSpPr>
        <p:spPr>
          <a:xfrm flipH="1">
            <a:off x="10551" y="152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George Best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B557E6-1B05-44CE-BF18-7F95C269A9EC}"/>
              </a:ext>
            </a:extLst>
          </p:cNvPr>
          <p:cNvSpPr txBox="1"/>
          <p:nvPr/>
        </p:nvSpPr>
        <p:spPr>
          <a:xfrm>
            <a:off x="3733800" y="685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791E47-9201-4B08-9BDE-15583A2DBA94}"/>
              </a:ext>
            </a:extLst>
          </p:cNvPr>
          <p:cNvSpPr txBox="1"/>
          <p:nvPr/>
        </p:nvSpPr>
        <p:spPr>
          <a:xfrm>
            <a:off x="3581400" y="228600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Northern Irish professional </a:t>
            </a:r>
            <a:r>
              <a:rPr lang="en-US" b="1" dirty="0">
                <a:hlinkClick r:id="rId2" tooltip="Association football"/>
              </a:rPr>
              <a:t>footballer</a:t>
            </a:r>
            <a:r>
              <a:rPr lang="en-US" b="1" dirty="0"/>
              <a:t> who played as a </a:t>
            </a:r>
            <a:r>
              <a:rPr lang="en-US" b="1" dirty="0">
                <a:hlinkClick r:id="rId3" tooltip="Midfielder"/>
              </a:rPr>
              <a:t>winger</a:t>
            </a:r>
            <a:r>
              <a:rPr lang="en-US" b="1" dirty="0"/>
              <a:t> for </a:t>
            </a:r>
            <a:r>
              <a:rPr lang="en-US" b="1" dirty="0">
                <a:hlinkClick r:id="rId4" tooltip="Manchester United F.C."/>
              </a:rPr>
              <a:t>Manchester United</a:t>
            </a:r>
            <a:r>
              <a:rPr lang="en-US" b="1" dirty="0"/>
              <a:t> and the </a:t>
            </a:r>
            <a:r>
              <a:rPr lang="en-US" b="1" dirty="0">
                <a:hlinkClick r:id="rId5" tooltip="Northern Ireland national football team"/>
              </a:rPr>
              <a:t>Northern Ireland national team</a:t>
            </a:r>
            <a:r>
              <a:rPr lang="en-US" b="1" dirty="0"/>
              <a:t>. In 1968, he won the </a:t>
            </a:r>
            <a:r>
              <a:rPr lang="en-US" b="1" dirty="0">
                <a:hlinkClick r:id="rId6" tooltip="UEFA Champions League"/>
              </a:rPr>
              <a:t>European Cup</a:t>
            </a:r>
            <a:r>
              <a:rPr lang="en-US" b="1" dirty="0"/>
              <a:t> with Manchester United, and was named the </a:t>
            </a:r>
            <a:r>
              <a:rPr lang="en-US" b="1" dirty="0">
                <a:hlinkClick r:id="rId7" tooltip="Ballon d'Or (1956–2009)"/>
              </a:rPr>
              <a:t>European Footballer of the Year</a:t>
            </a:r>
            <a:r>
              <a:rPr lang="en-US" b="1" dirty="0"/>
              <a:t> and </a:t>
            </a:r>
            <a:r>
              <a:rPr lang="en-US" b="1" dirty="0">
                <a:hlinkClick r:id="rId8" tooltip="FWA Footballer of the Year"/>
              </a:rPr>
              <a:t>FWA Footballer of the Year</a:t>
            </a:r>
            <a:r>
              <a:rPr lang="en-US" b="1" dirty="0"/>
              <a:t>. The </a:t>
            </a:r>
            <a:r>
              <a:rPr lang="en-US" b="1" dirty="0">
                <a:hlinkClick r:id="rId9" tooltip="Irish Football Association"/>
              </a:rPr>
              <a:t>Irish Football Association</a:t>
            </a:r>
            <a:r>
              <a:rPr lang="en-US" b="1" dirty="0"/>
              <a:t> described him as the "greatest player to ever pull on the green shirt of Northern Ireland".</a:t>
            </a:r>
          </a:p>
        </p:txBody>
      </p:sp>
      <p:pic>
        <p:nvPicPr>
          <p:cNvPr id="3074" name="Picture 2" descr="Related image">
            <a:hlinkClick r:id="rId10" action="ppaction://hlinkfile"/>
            <a:extLst>
              <a:ext uri="{FF2B5EF4-FFF2-40B4-BE49-F238E27FC236}">
                <a16:creationId xmlns:a16="http://schemas.microsoft.com/office/drawing/2014/main" id="{92C135E3-A3F8-445F-8D68-588ACE272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026" y="2536924"/>
            <a:ext cx="4189974" cy="458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FB551CAA-B737-4AB7-BC4D-E44D21FE4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4" y="776768"/>
            <a:ext cx="24765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george best">
            <a:extLst>
              <a:ext uri="{FF2B5EF4-FFF2-40B4-BE49-F238E27FC236}">
                <a16:creationId xmlns:a16="http://schemas.microsoft.com/office/drawing/2014/main" id="{DCB011C6-B3C6-4623-983D-47C0C792A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4" y="3912245"/>
            <a:ext cx="4148137" cy="274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457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2EC7F4-FB90-4A26-8F07-2A9ECDF74D57}"/>
              </a:ext>
            </a:extLst>
          </p:cNvPr>
          <p:cNvSpPr txBox="1"/>
          <p:nvPr/>
        </p:nvSpPr>
        <p:spPr>
          <a:xfrm flipH="1">
            <a:off x="10551" y="152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Ryan </a:t>
            </a:r>
            <a:r>
              <a:rPr lang="en-US" b="1" dirty="0" err="1"/>
              <a:t>Giggs</a:t>
            </a:r>
            <a:r>
              <a:rPr lang="en-US" b="1" dirty="0"/>
              <a:t>- Manchester United 1992-2014 most decorated player in football history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B557E6-1B05-44CE-BF18-7F95C269A9EC}"/>
              </a:ext>
            </a:extLst>
          </p:cNvPr>
          <p:cNvSpPr txBox="1"/>
          <p:nvPr/>
        </p:nvSpPr>
        <p:spPr>
          <a:xfrm>
            <a:off x="3733800" y="685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CFE618-308E-4579-8B89-4632D27D5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7" y="685800"/>
            <a:ext cx="3521496" cy="1981200"/>
          </a:xfrm>
          <a:prstGeom prst="rect">
            <a:avLst/>
          </a:prstGeom>
        </p:spPr>
      </p:pic>
      <p:pic>
        <p:nvPicPr>
          <p:cNvPr id="7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99FE15F6-DD6C-4CAB-ABDD-0A3DF1FB2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5" y="2794726"/>
            <a:ext cx="5346779" cy="4004923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B313088-9815-4C67-87BF-0FFA7EA4593A}"/>
              </a:ext>
            </a:extLst>
          </p:cNvPr>
          <p:cNvGraphicFramePr>
            <a:graphicFrameLocks noGrp="1"/>
          </p:cNvGraphicFramePr>
          <p:nvPr/>
        </p:nvGraphicFramePr>
        <p:xfrm>
          <a:off x="3733800" y="685800"/>
          <a:ext cx="2705100" cy="1097280"/>
        </p:xfrm>
        <a:graphic>
          <a:graphicData uri="http://schemas.openxmlformats.org/drawingml/2006/table">
            <a:tbl>
              <a:tblPr/>
              <a:tblGrid>
                <a:gridCol w="1352550">
                  <a:extLst>
                    <a:ext uri="{9D8B030D-6E8A-4147-A177-3AD203B41FA5}">
                      <a16:colId xmlns:a16="http://schemas.microsoft.com/office/drawing/2014/main" val="2420823356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3432240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6766F"/>
                          </a:solidFill>
                          <a:effectLst/>
                        </a:rPr>
                        <a:t>Appearance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effectLst/>
                          <a:latin typeface="PremierSans-Bold"/>
                        </a:rPr>
                        <a:t>632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811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6766F"/>
                          </a:solidFill>
                          <a:effectLst/>
                        </a:rPr>
                        <a:t>Goals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>
                          <a:effectLst/>
                          <a:latin typeface="PremierSans-Bold"/>
                        </a:rPr>
                        <a:t>109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148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6766F"/>
                          </a:solidFill>
                          <a:effectLst/>
                        </a:rPr>
                        <a:t>Assists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effectLst/>
                          <a:latin typeface="PremierSans-Bold"/>
                        </a:rPr>
                        <a:t>162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898199"/>
                  </a:ext>
                </a:extLst>
              </a:tr>
            </a:tbl>
          </a:graphicData>
        </a:graphic>
      </p:graphicFrame>
      <p:pic>
        <p:nvPicPr>
          <p:cNvPr id="1029" name="Picture 5" descr="Man Utd Club Badge">
            <a:extLst>
              <a:ext uri="{FF2B5EF4-FFF2-40B4-BE49-F238E27FC236}">
                <a16:creationId xmlns:a16="http://schemas.microsoft.com/office/drawing/2014/main" id="{F2354431-0DC2-4961-99E6-CB99A78F2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51" y="18246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99C2C6-6C38-4C61-98FB-64A85DB8E2B4}"/>
              </a:ext>
            </a:extLst>
          </p:cNvPr>
          <p:cNvSpPr txBox="1"/>
          <p:nvPr/>
        </p:nvSpPr>
        <p:spPr>
          <a:xfrm>
            <a:off x="5086350" y="1981200"/>
            <a:ext cx="215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1992-2014  (19-41)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9880CB-B95A-4002-8542-8378E0F9562E}"/>
              </a:ext>
            </a:extLst>
          </p:cNvPr>
          <p:cNvSpPr txBox="1"/>
          <p:nvPr/>
        </p:nvSpPr>
        <p:spPr>
          <a:xfrm>
            <a:off x="6781800" y="762000"/>
            <a:ext cx="1642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13</a:t>
            </a:r>
          </a:p>
          <a:p>
            <a:pPr algn="ctr"/>
            <a:r>
              <a:rPr lang="en-US" b="1" dirty="0"/>
              <a:t>Championships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E0B79D-CD86-4F48-8079-FB3CEB6A69D4}"/>
              </a:ext>
            </a:extLst>
          </p:cNvPr>
          <p:cNvSpPr txBox="1"/>
          <p:nvPr/>
        </p:nvSpPr>
        <p:spPr>
          <a:xfrm>
            <a:off x="5715000" y="2659082"/>
            <a:ext cx="327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During his time at United, he won 13 </a:t>
            </a:r>
            <a:r>
              <a:rPr lang="en-US" b="1" dirty="0">
                <a:hlinkClick r:id="rId6" tooltip="Premier League"/>
              </a:rPr>
              <a:t>Premier League</a:t>
            </a:r>
            <a:r>
              <a:rPr lang="en-US" b="1" dirty="0"/>
              <a:t> winner's medals, four </a:t>
            </a:r>
            <a:r>
              <a:rPr lang="en-US" b="1" dirty="0">
                <a:hlinkClick r:id="rId7" tooltip="FA Cup"/>
              </a:rPr>
              <a:t>FA Cup</a:t>
            </a:r>
            <a:r>
              <a:rPr lang="en-US" b="1" dirty="0"/>
              <a:t> winner's medals, three </a:t>
            </a:r>
            <a:r>
              <a:rPr lang="en-US" b="1" dirty="0">
                <a:hlinkClick r:id="rId8" tooltip="Football League Cup"/>
              </a:rPr>
              <a:t>League Cup</a:t>
            </a:r>
            <a:r>
              <a:rPr lang="en-US" b="1" dirty="0"/>
              <a:t> winner's medals, two </a:t>
            </a:r>
            <a:r>
              <a:rPr lang="en-US" b="1" dirty="0">
                <a:hlinkClick r:id="rId9" tooltip="UEFA Champions League"/>
              </a:rPr>
              <a:t>UEFA Champions League</a:t>
            </a:r>
            <a:r>
              <a:rPr lang="en-US" b="1" dirty="0"/>
              <a:t> winner's medals, a </a:t>
            </a:r>
            <a:r>
              <a:rPr lang="en-US" b="1" dirty="0">
                <a:hlinkClick r:id="rId10" tooltip="FIFA Club World Cup"/>
              </a:rPr>
              <a:t>FIFA Club World Cup</a:t>
            </a:r>
            <a:r>
              <a:rPr lang="en-US" b="1" dirty="0"/>
              <a:t> winners medal, an </a:t>
            </a:r>
            <a:r>
              <a:rPr lang="en-US" b="1" dirty="0">
                <a:hlinkClick r:id="rId11" tooltip="Intercontinental Cup (football)"/>
              </a:rPr>
              <a:t>Intercontinental Cup</a:t>
            </a:r>
            <a:r>
              <a:rPr lang="en-US" b="1" dirty="0"/>
              <a:t> winner's medal, a </a:t>
            </a:r>
            <a:r>
              <a:rPr lang="en-US" b="1" dirty="0">
                <a:hlinkClick r:id="rId12" tooltip="UEFA Super Cup"/>
              </a:rPr>
              <a:t>UEFA Super Cup</a:t>
            </a:r>
            <a:r>
              <a:rPr lang="en-US" b="1" dirty="0"/>
              <a:t> winner's medal and nine </a:t>
            </a:r>
            <a:r>
              <a:rPr lang="en-US" b="1" dirty="0">
                <a:hlinkClick r:id="rId13" tooltip="FA Community Shield"/>
              </a:rPr>
              <a:t>FA Community Shield</a:t>
            </a:r>
            <a:r>
              <a:rPr lang="en-US" b="1" dirty="0"/>
              <a:t> winner's medals. </a:t>
            </a:r>
            <a:r>
              <a:rPr lang="en-US" b="1" dirty="0" err="1"/>
              <a:t>Giggs</a:t>
            </a:r>
            <a:r>
              <a:rPr lang="en-US" b="1" dirty="0"/>
              <a:t> </a:t>
            </a:r>
            <a:r>
              <a:rPr lang="en-US" b="1" dirty="0">
                <a:hlinkClick r:id="rId14" tooltip="Captain (association football)"/>
              </a:rPr>
              <a:t>captained</a:t>
            </a:r>
            <a:r>
              <a:rPr lang="en-US" b="1" dirty="0"/>
              <a:t> the team on numerous occasions</a:t>
            </a:r>
          </a:p>
        </p:txBody>
      </p:sp>
    </p:spTree>
    <p:extLst>
      <p:ext uri="{BB962C8B-B14F-4D97-AF65-F5344CB8AC3E}">
        <p14:creationId xmlns:p14="http://schemas.microsoft.com/office/powerpoint/2010/main" val="2189636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2EC7F4-FB90-4A26-8F07-2A9ECDF74D57}"/>
              </a:ext>
            </a:extLst>
          </p:cNvPr>
          <p:cNvSpPr txBox="1"/>
          <p:nvPr/>
        </p:nvSpPr>
        <p:spPr>
          <a:xfrm flipH="1">
            <a:off x="10551" y="152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Bobby Charlton - Manchester United 1960’s Most feared English goal scorer - 249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B557E6-1B05-44CE-BF18-7F95C269A9EC}"/>
              </a:ext>
            </a:extLst>
          </p:cNvPr>
          <p:cNvSpPr txBox="1"/>
          <p:nvPr/>
        </p:nvSpPr>
        <p:spPr>
          <a:xfrm>
            <a:off x="3733800" y="685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</p:txBody>
      </p:sp>
      <p:pic>
        <p:nvPicPr>
          <p:cNvPr id="1029" name="Picture 5" descr="Man Utd Club Badge">
            <a:extLst>
              <a:ext uri="{FF2B5EF4-FFF2-40B4-BE49-F238E27FC236}">
                <a16:creationId xmlns:a16="http://schemas.microsoft.com/office/drawing/2014/main" id="{F2354431-0DC2-4961-99E6-CB99A78F2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650" y="701786"/>
            <a:ext cx="17716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E0B79D-CD86-4F48-8079-FB3CEB6A69D4}"/>
              </a:ext>
            </a:extLst>
          </p:cNvPr>
          <p:cNvSpPr txBox="1"/>
          <p:nvPr/>
        </p:nvSpPr>
        <p:spPr>
          <a:xfrm>
            <a:off x="4038600" y="2659082"/>
            <a:ext cx="495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Regarded as one of the greatest </a:t>
            </a:r>
            <a:r>
              <a:rPr lang="en-US" sz="2400" b="1" dirty="0">
                <a:hlinkClick r:id="rId3" tooltip="Midfielder"/>
              </a:rPr>
              <a:t>midfielders</a:t>
            </a:r>
            <a:r>
              <a:rPr lang="en-US" sz="2400" b="1" dirty="0"/>
              <a:t> of all time, and an essential member of the England team who won the </a:t>
            </a:r>
            <a:r>
              <a:rPr lang="en-US" sz="2400" b="1" dirty="0">
                <a:hlinkClick r:id="rId4" tooltip="FIFA World Cup"/>
              </a:rPr>
              <a:t>World Cup</a:t>
            </a:r>
            <a:r>
              <a:rPr lang="en-US" sz="2400" b="1" dirty="0"/>
              <a:t> in 1966, the year he also won the </a:t>
            </a:r>
            <a:r>
              <a:rPr lang="en-US" sz="2400" b="1" dirty="0" err="1">
                <a:hlinkClick r:id="rId5" tooltip="Ballon d'Or"/>
              </a:rPr>
              <a:t>Ballon</a:t>
            </a:r>
            <a:r>
              <a:rPr lang="en-US" sz="2400" b="1" dirty="0">
                <a:hlinkClick r:id="rId5" tooltip="Ballon d'Or"/>
              </a:rPr>
              <a:t> d'Or</a:t>
            </a:r>
            <a:r>
              <a:rPr lang="en-US" sz="2400" b="1" dirty="0"/>
              <a:t>. He played almost all of his club football at </a:t>
            </a:r>
            <a:r>
              <a:rPr lang="en-US" sz="2400" b="1" dirty="0">
                <a:hlinkClick r:id="rId6" tooltip="Manchester United F.C."/>
              </a:rPr>
              <a:t>Manchester United</a:t>
            </a:r>
            <a:r>
              <a:rPr lang="en-US" sz="2400" b="1" dirty="0"/>
              <a:t>, where he became renowned for his attacking instincts and passing abilities from midfield and his ferocious long-range shot.</a:t>
            </a:r>
          </a:p>
        </p:txBody>
      </p:sp>
      <p:pic>
        <p:nvPicPr>
          <p:cNvPr id="4" name="Picture 3">
            <a:hlinkClick r:id="rId7" action="ppaction://hlinkfile"/>
            <a:extLst>
              <a:ext uri="{FF2B5EF4-FFF2-40B4-BE49-F238E27FC236}">
                <a16:creationId xmlns:a16="http://schemas.microsoft.com/office/drawing/2014/main" id="{E6662AA4-D0B4-47E5-91F9-F843B02F8C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49" y="590403"/>
            <a:ext cx="3352800" cy="1885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ED9BDB-869A-47E2-A6E1-CA417CD33B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88" y="766506"/>
            <a:ext cx="1434025" cy="1705515"/>
          </a:xfrm>
          <a:prstGeom prst="rect">
            <a:avLst/>
          </a:prstGeom>
        </p:spPr>
      </p:pic>
      <p:pic>
        <p:nvPicPr>
          <p:cNvPr id="4100" name="Picture 4" descr="Image result for bobby charlton">
            <a:hlinkClick r:id="rId10" action="ppaction://hlinkfile"/>
            <a:extLst>
              <a:ext uri="{FF2B5EF4-FFF2-40B4-BE49-F238E27FC236}">
                <a16:creationId xmlns:a16="http://schemas.microsoft.com/office/drawing/2014/main" id="{2273775C-EE74-4534-8D22-69110E7A4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87" y="2545024"/>
            <a:ext cx="3358662" cy="188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>
            <a:hlinkClick r:id="rId10" action="ppaction://hlinkfile"/>
            <a:extLst>
              <a:ext uri="{FF2B5EF4-FFF2-40B4-BE49-F238E27FC236}">
                <a16:creationId xmlns:a16="http://schemas.microsoft.com/office/drawing/2014/main" id="{488840CB-5E27-4255-9708-A8659CD87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87" y="4572000"/>
            <a:ext cx="3326077" cy="215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639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2EC7F4-FB90-4A26-8F07-2A9ECDF74D57}"/>
              </a:ext>
            </a:extLst>
          </p:cNvPr>
          <p:cNvSpPr txBox="1"/>
          <p:nvPr/>
        </p:nvSpPr>
        <p:spPr>
          <a:xfrm flipH="1">
            <a:off x="10551" y="1524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My Inspirational Hero – PELE’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93FC1D-BAB1-401B-A9CF-383CF45B5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90" y="1203960"/>
            <a:ext cx="3503024" cy="5262759"/>
          </a:xfrm>
          <a:prstGeom prst="rect">
            <a:avLst/>
          </a:prstGeom>
        </p:spPr>
      </p:pic>
      <p:pic>
        <p:nvPicPr>
          <p:cNvPr id="11" name="Picture 10">
            <a:hlinkClick r:id="rId3" action="ppaction://hlinkfile"/>
            <a:extLst>
              <a:ext uri="{FF2B5EF4-FFF2-40B4-BE49-F238E27FC236}">
                <a16:creationId xmlns:a16="http://schemas.microsoft.com/office/drawing/2014/main" id="{7F4220EF-5FB1-46DA-A4E0-BB5D7B3A9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219200"/>
            <a:ext cx="4440461" cy="2590800"/>
          </a:xfrm>
          <a:prstGeom prst="rect">
            <a:avLst/>
          </a:prstGeom>
        </p:spPr>
      </p:pic>
      <p:pic>
        <p:nvPicPr>
          <p:cNvPr id="5122" name="Picture 2" descr="Image result for pele">
            <a:extLst>
              <a:ext uri="{FF2B5EF4-FFF2-40B4-BE49-F238E27FC236}">
                <a16:creationId xmlns:a16="http://schemas.microsoft.com/office/drawing/2014/main" id="{3C6553AE-9329-4136-AA59-D1B713EB3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74068"/>
            <a:ext cx="4440461" cy="249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937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tx2">
                    <a:lumMod val="50000"/>
                  </a:schemeClr>
                </a:solidFill>
              </a:rPr>
              <a:t>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Football Governance - FIFA</a:t>
            </a:r>
          </a:p>
          <a:p>
            <a:r>
              <a:rPr lang="en-US" dirty="0"/>
              <a:t>Corruption &amp; Scandals </a:t>
            </a:r>
          </a:p>
          <a:p>
            <a:r>
              <a:rPr lang="en-US" dirty="0"/>
              <a:t>A New Era – Reforms</a:t>
            </a:r>
          </a:p>
          <a:p>
            <a:r>
              <a:rPr lang="en-US" dirty="0"/>
              <a:t>Football as a force for good in </a:t>
            </a:r>
            <a:r>
              <a:rPr lang="en-US"/>
              <a:t>the world?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30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19400"/>
          </a:xfrm>
        </p:spPr>
        <p:txBody>
          <a:bodyPr>
            <a:normAutofit/>
          </a:bodyPr>
          <a:lstStyle/>
          <a:p>
            <a:r>
              <a:rPr lang="en-CA" sz="2000" b="1" dirty="0">
                <a:solidFill>
                  <a:schemeClr val="accent1">
                    <a:lumMod val="50000"/>
                  </a:schemeClr>
                </a:solidFill>
              </a:rPr>
              <a:t>Lecture #5 – Heroes and Villains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CA" sz="2000" b="1" dirty="0"/>
              <a:t>What’s a HERO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CA" sz="2000" b="1" dirty="0"/>
              <a:t>What’s a VILAIN?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CA" sz="2000" b="1" dirty="0"/>
              <a:t>The Villain’s Stories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CA" sz="2000" b="1" dirty="0"/>
              <a:t>The Hero’s Stories</a:t>
            </a:r>
          </a:p>
          <a:p>
            <a:pPr marL="457200" indent="-457200" algn="l">
              <a:buFont typeface="+mj-lt"/>
              <a:buAutoNum type="arabicPeriod"/>
            </a:pPr>
            <a:endParaRPr lang="en-CA" sz="2000" b="1" dirty="0"/>
          </a:p>
          <a:p>
            <a:pPr marL="457200" indent="-457200" algn="l">
              <a:buFont typeface="+mj-lt"/>
              <a:buAutoNum type="arabicPeriod"/>
            </a:pPr>
            <a:endParaRPr lang="en-CA" sz="2000" b="1" dirty="0"/>
          </a:p>
          <a:p>
            <a:pPr algn="l"/>
            <a:endParaRPr lang="en-CA" sz="2000" b="1" dirty="0"/>
          </a:p>
          <a:p>
            <a:pPr marL="457200" indent="-457200" algn="l">
              <a:buFont typeface="+mj-lt"/>
              <a:buAutoNum type="arabicPeriod"/>
            </a:pPr>
            <a:endParaRPr lang="en-CA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01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44C84-74A4-4232-AE2F-EFC473569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 Today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E1C973-D7FE-4FEA-A9D6-F95057016DB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2286000" cy="219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8726DC-4EC3-4CB4-BD25-2762E605C50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88330"/>
            <a:ext cx="3810000" cy="243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images.cdn.fourfourtwo.com/sites/fourfourtwo.com/files/styles/inline-image/public/valderrama.jpg?itok=dQjbSzep">
            <a:extLst>
              <a:ext uri="{FF2B5EF4-FFF2-40B4-BE49-F238E27FC236}">
                <a16:creationId xmlns:a16="http://schemas.microsoft.com/office/drawing/2014/main" id="{7FE3AD18-C8EC-40C3-9C1E-20FF48F5DBC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94" y="3726656"/>
            <a:ext cx="360045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D073C4-72E0-436F-89A6-2A40564C9053}"/>
              </a:ext>
            </a:extLst>
          </p:cNvPr>
          <p:cNvSpPr txBox="1"/>
          <p:nvPr/>
        </p:nvSpPr>
        <p:spPr>
          <a:xfrm>
            <a:off x="457200" y="57912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iconically</a:t>
            </a:r>
            <a:r>
              <a:rPr lang="en-US" dirty="0"/>
              <a:t>-coiffed Carlos </a:t>
            </a:r>
            <a:r>
              <a:rPr lang="en-US" dirty="0" err="1"/>
              <a:t>Valderamma</a:t>
            </a:r>
            <a:r>
              <a:rPr lang="en-US" dirty="0"/>
              <a:t> standing as a candidate in the national elections. Representing the U Party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EC46AB-6C6A-4627-808D-B7C65A7FB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860605"/>
            <a:ext cx="3657600" cy="249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1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file"/>
            <a:extLst>
              <a:ext uri="{FF2B5EF4-FFF2-40B4-BE49-F238E27FC236}">
                <a16:creationId xmlns:a16="http://schemas.microsoft.com/office/drawing/2014/main" id="{5459556B-4565-4309-8279-480289BA5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2" y="3827599"/>
            <a:ext cx="5231607" cy="2946782"/>
          </a:xfrm>
          <a:prstGeom prst="rect">
            <a:avLst/>
          </a:prstGeom>
        </p:spPr>
      </p:pic>
      <p:pic>
        <p:nvPicPr>
          <p:cNvPr id="7" name="Picture 6">
            <a:hlinkClick r:id="rId4" action="ppaction://hlinkfile"/>
            <a:extLst>
              <a:ext uri="{FF2B5EF4-FFF2-40B4-BE49-F238E27FC236}">
                <a16:creationId xmlns:a16="http://schemas.microsoft.com/office/drawing/2014/main" id="{ADA8D4EF-EA8D-427D-A77F-B71480F179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3650"/>
            <a:ext cx="5281613" cy="35293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5DBEE2-35D7-466F-8694-15E2AA94F531}"/>
              </a:ext>
            </a:extLst>
          </p:cNvPr>
          <p:cNvSpPr txBox="1"/>
          <p:nvPr/>
        </p:nvSpPr>
        <p:spPr>
          <a:xfrm>
            <a:off x="5486400" y="1676399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What’s/Who is a HERO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C58923-B63F-4602-A078-F60FFC45A54D}"/>
              </a:ext>
            </a:extLst>
          </p:cNvPr>
          <p:cNvSpPr txBox="1"/>
          <p:nvPr/>
        </p:nvSpPr>
        <p:spPr>
          <a:xfrm>
            <a:off x="5486400" y="503938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What’s/Who is a VILLAN</a:t>
            </a:r>
          </a:p>
        </p:txBody>
      </p:sp>
    </p:spTree>
    <p:extLst>
      <p:ext uri="{BB962C8B-B14F-4D97-AF65-F5344CB8AC3E}">
        <p14:creationId xmlns:p14="http://schemas.microsoft.com/office/powerpoint/2010/main" val="978436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file"/>
            <a:extLst>
              <a:ext uri="{FF2B5EF4-FFF2-40B4-BE49-F238E27FC236}">
                <a16:creationId xmlns:a16="http://schemas.microsoft.com/office/drawing/2014/main" id="{9593CA4A-6EE0-43CA-BE85-8CECA66E0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45716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C8CF74-1EB2-402A-BB38-65815B15D247}"/>
              </a:ext>
            </a:extLst>
          </p:cNvPr>
          <p:cNvSpPr txBox="1"/>
          <p:nvPr/>
        </p:nvSpPr>
        <p:spPr>
          <a:xfrm flipH="1">
            <a:off x="1143000" y="716281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Is James Bond a Hero or a Villain? </a:t>
            </a:r>
          </a:p>
        </p:txBody>
      </p:sp>
    </p:spTree>
    <p:extLst>
      <p:ext uri="{BB962C8B-B14F-4D97-AF65-F5344CB8AC3E}">
        <p14:creationId xmlns:p14="http://schemas.microsoft.com/office/powerpoint/2010/main" val="2341003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file"/>
            <a:extLst>
              <a:ext uri="{FF2B5EF4-FFF2-40B4-BE49-F238E27FC236}">
                <a16:creationId xmlns:a16="http://schemas.microsoft.com/office/drawing/2014/main" id="{7FDB4B77-35E4-4D2C-8F84-C6A85C89D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439" y="11723"/>
            <a:ext cx="4720490" cy="2655276"/>
          </a:xfrm>
          <a:prstGeom prst="rect">
            <a:avLst/>
          </a:prstGeom>
        </p:spPr>
      </p:pic>
      <p:pic>
        <p:nvPicPr>
          <p:cNvPr id="7" name="Picture 6">
            <a:hlinkClick r:id="rId4" action="ppaction://hlinkfile"/>
            <a:extLst>
              <a:ext uri="{FF2B5EF4-FFF2-40B4-BE49-F238E27FC236}">
                <a16:creationId xmlns:a16="http://schemas.microsoft.com/office/drawing/2014/main" id="{4E8C160A-8452-40C4-A2ED-21745B1178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050" y="-2345"/>
            <a:ext cx="4719639" cy="26552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15F288-2517-4757-9379-51A87FAB07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08" y="3467778"/>
            <a:ext cx="4668779" cy="34970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6D7995-3D75-45CC-85FA-ECBF9449E2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778"/>
            <a:ext cx="4191000" cy="33458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69F2AA-F20B-4A00-B837-1F5761456D08}"/>
              </a:ext>
            </a:extLst>
          </p:cNvPr>
          <p:cNvSpPr txBox="1"/>
          <p:nvPr/>
        </p:nvSpPr>
        <p:spPr>
          <a:xfrm>
            <a:off x="-1" y="2590800"/>
            <a:ext cx="9134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Great at what they do! ones who are heroic away from their respective sport, the ones who sacrifice their time, money, and sometimes even personal well-being for the betterment of others, Someone we would aspire to be like that are actually worthy of our admiration.</a:t>
            </a:r>
          </a:p>
        </p:txBody>
      </p:sp>
    </p:spTree>
    <p:extLst>
      <p:ext uri="{BB962C8B-B14F-4D97-AF65-F5344CB8AC3E}">
        <p14:creationId xmlns:p14="http://schemas.microsoft.com/office/powerpoint/2010/main" val="3538290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208A82-6E97-423C-A3D8-1362933BA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" y="0"/>
            <a:ext cx="5076825" cy="2857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0B8875-ACBF-4B30-8DD0-7B752BAE2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441" y="18756"/>
            <a:ext cx="4429158" cy="2838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16CCED-13EE-4D90-B4A4-AABE8A598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5628"/>
            <a:ext cx="4751441" cy="2771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9573E9-27E1-4C05-A37F-721D77A385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62" y="4065627"/>
            <a:ext cx="4530507" cy="27712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873CACC-FB80-4F5D-888A-0157EF0E66D8}"/>
              </a:ext>
            </a:extLst>
          </p:cNvPr>
          <p:cNvSpPr txBox="1"/>
          <p:nvPr/>
        </p:nvSpPr>
        <p:spPr>
          <a:xfrm>
            <a:off x="33996" y="2895600"/>
            <a:ext cx="91100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Every hero needs a villain and soccer certainly has its fair share of them.</a:t>
            </a:r>
          </a:p>
          <a:p>
            <a:r>
              <a:rPr lang="en-US" b="1" dirty="0"/>
              <a:t>Great talents and masters of their craft but they are also …</a:t>
            </a:r>
          </a:p>
          <a:p>
            <a:r>
              <a:rPr lang="en-US" b="1" dirty="0"/>
              <a:t>cheats, traitors, racists and egos that are loved by many and reviled by many more.</a:t>
            </a:r>
          </a:p>
          <a:p>
            <a:r>
              <a:rPr lang="en-US" b="1" dirty="0"/>
              <a:t>A great villain should capture the attention of the world through what they have done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722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file"/>
            <a:extLst>
              <a:ext uri="{FF2B5EF4-FFF2-40B4-BE49-F238E27FC236}">
                <a16:creationId xmlns:a16="http://schemas.microsoft.com/office/drawing/2014/main" id="{A438A902-A6FC-41E6-801C-ACA3B77FE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994124"/>
            <a:ext cx="6982264" cy="39299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2EC7F4-FB90-4A26-8F07-2A9ECDF74D57}"/>
              </a:ext>
            </a:extLst>
          </p:cNvPr>
          <p:cNvSpPr txBox="1"/>
          <p:nvPr/>
        </p:nvSpPr>
        <p:spPr>
          <a:xfrm flipH="1">
            <a:off x="10551" y="152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ERIC CANTONA - Manchester United 1992-1997 French National Team 1987-1995</a:t>
            </a:r>
          </a:p>
        </p:txBody>
      </p:sp>
      <p:pic>
        <p:nvPicPr>
          <p:cNvPr id="1026" name="Picture 2" descr="Eric Cantona à Namur pour &quot;UBU ENCHAINE&quot;.jpg">
            <a:extLst>
              <a:ext uri="{FF2B5EF4-FFF2-40B4-BE49-F238E27FC236}">
                <a16:creationId xmlns:a16="http://schemas.microsoft.com/office/drawing/2014/main" id="{D7E19B01-2E90-4D00-8A0F-0EE1891C2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5" y="685800"/>
            <a:ext cx="3613502" cy="20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B557E6-1B05-44CE-BF18-7F95C269A9EC}"/>
              </a:ext>
            </a:extLst>
          </p:cNvPr>
          <p:cNvSpPr txBox="1"/>
          <p:nvPr/>
        </p:nvSpPr>
        <p:spPr>
          <a:xfrm>
            <a:off x="3733800" y="68580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large, physically strong, hard-working, and tenacious </a:t>
            </a:r>
            <a:r>
              <a:rPr lang="en-US" b="1" dirty="0">
                <a:hlinkClick r:id="rId5" tooltip="Forward (association football)"/>
              </a:rPr>
              <a:t>forward</a:t>
            </a:r>
            <a:r>
              <a:rPr lang="en-US" b="1" dirty="0"/>
              <a:t>, who combined technical skill and creativity with power and </a:t>
            </a:r>
            <a:r>
              <a:rPr lang="en-US" b="1" dirty="0" err="1"/>
              <a:t>goalscoring</a:t>
            </a:r>
            <a:r>
              <a:rPr lang="en-US" b="1" dirty="0"/>
              <a:t> ability, </a:t>
            </a:r>
            <a:r>
              <a:rPr lang="en-US" b="1" dirty="0" err="1"/>
              <a:t>Cantona</a:t>
            </a:r>
            <a:r>
              <a:rPr lang="en-US" b="1" dirty="0"/>
              <a:t> is often regarded as having played a key role in the revival of Manchester United as a footballing force in the 1990s and having an iconic status at the club. He wore the </a:t>
            </a:r>
            <a:r>
              <a:rPr lang="en-US" b="1" dirty="0">
                <a:hlinkClick r:id="rId6" tooltip="Squad number (association football)"/>
              </a:rPr>
              <a:t>number 7 shirt</a:t>
            </a:r>
            <a:r>
              <a:rPr lang="en-US" b="1" dirty="0"/>
              <a:t> at Manchester United with his trademark upturned collar.</a:t>
            </a:r>
          </a:p>
        </p:txBody>
      </p:sp>
    </p:spTree>
    <p:extLst>
      <p:ext uri="{BB962C8B-B14F-4D97-AF65-F5344CB8AC3E}">
        <p14:creationId xmlns:p14="http://schemas.microsoft.com/office/powerpoint/2010/main" val="1962231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2EC7F4-FB90-4A26-8F07-2A9ECDF74D57}"/>
              </a:ext>
            </a:extLst>
          </p:cNvPr>
          <p:cNvSpPr txBox="1"/>
          <p:nvPr/>
        </p:nvSpPr>
        <p:spPr>
          <a:xfrm flipH="1">
            <a:off x="10551" y="152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Diego Maradona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B557E6-1B05-44CE-BF18-7F95C269A9EC}"/>
              </a:ext>
            </a:extLst>
          </p:cNvPr>
          <p:cNvSpPr txBox="1"/>
          <p:nvPr/>
        </p:nvSpPr>
        <p:spPr>
          <a:xfrm>
            <a:off x="3733800" y="685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791E47-9201-4B08-9BDE-15583A2DBA94}"/>
              </a:ext>
            </a:extLst>
          </p:cNvPr>
          <p:cNvSpPr txBox="1"/>
          <p:nvPr/>
        </p:nvSpPr>
        <p:spPr>
          <a:xfrm>
            <a:off x="3581400" y="533400"/>
            <a:ext cx="518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Argentine retired professional </a:t>
            </a:r>
            <a:r>
              <a:rPr lang="en-US" b="1" dirty="0">
                <a:hlinkClick r:id="rId2" tooltip="Association football"/>
              </a:rPr>
              <a:t>footballer</a:t>
            </a:r>
            <a:r>
              <a:rPr lang="en-US" b="1" dirty="0"/>
              <a:t>. He has served as a manager and coach at other clubs as well as the national team of </a:t>
            </a:r>
            <a:r>
              <a:rPr lang="en-US" b="1" dirty="0">
                <a:hlinkClick r:id="rId3" tooltip="Argentina"/>
              </a:rPr>
              <a:t>Argentina</a:t>
            </a:r>
            <a:r>
              <a:rPr lang="en-US" b="1" dirty="0"/>
              <a:t>. Many in the sport, including football writers, players, and fans, regard Maradona as the greatest football player of all time. He was joint </a:t>
            </a:r>
            <a:r>
              <a:rPr lang="en-US" b="1" dirty="0">
                <a:hlinkClick r:id="rId4" tooltip="FIFA Player of the Century"/>
              </a:rPr>
              <a:t>FIFA Player of the 20th Century</a:t>
            </a:r>
            <a:r>
              <a:rPr lang="en-US" b="1" dirty="0"/>
              <a:t> with </a:t>
            </a:r>
            <a:r>
              <a:rPr lang="en-US" b="1" dirty="0">
                <a:hlinkClick r:id="rId5" tooltip="Pelé"/>
              </a:rPr>
              <a:t>Pelé</a:t>
            </a:r>
            <a:endParaRPr lang="en-US" b="1" dirty="0"/>
          </a:p>
        </p:txBody>
      </p:sp>
      <p:pic>
        <p:nvPicPr>
          <p:cNvPr id="1035" name="Picture 11" descr="Image result for diego maradona">
            <a:extLst>
              <a:ext uri="{FF2B5EF4-FFF2-40B4-BE49-F238E27FC236}">
                <a16:creationId xmlns:a16="http://schemas.microsoft.com/office/drawing/2014/main" id="{7A20BE04-D5BB-459E-ADF4-31A76A3A3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1180"/>
            <a:ext cx="3242434" cy="181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hlinkClick r:id="rId7" action="ppaction://hlinkfile"/>
            <a:extLst>
              <a:ext uri="{FF2B5EF4-FFF2-40B4-BE49-F238E27FC236}">
                <a16:creationId xmlns:a16="http://schemas.microsoft.com/office/drawing/2014/main" id="{2FEF082C-4A44-4AE5-A7AA-13C9F3CEBA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51" y="2564725"/>
            <a:ext cx="7162800" cy="417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89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287</Words>
  <Application>Microsoft Office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PremierSans-Bold</vt:lpstr>
      <vt:lpstr>Office Theme</vt:lpstr>
      <vt:lpstr>PowerPoint Presentation</vt:lpstr>
      <vt:lpstr>PowerPoint Presentation</vt:lpstr>
      <vt:lpstr>Last Week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Week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Football and Politics</dc:title>
  <dc:creator>Ammon</dc:creator>
  <cp:lastModifiedBy>Amnon Zohar</cp:lastModifiedBy>
  <cp:revision>62</cp:revision>
  <dcterms:created xsi:type="dcterms:W3CDTF">2017-09-25T21:04:29Z</dcterms:created>
  <dcterms:modified xsi:type="dcterms:W3CDTF">2017-10-23T01:10:38Z</dcterms:modified>
</cp:coreProperties>
</file>