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82" r:id="rId3"/>
    <p:sldId id="295" r:id="rId4"/>
    <p:sldId id="300" r:id="rId5"/>
    <p:sldId id="302" r:id="rId6"/>
    <p:sldId id="303" r:id="rId7"/>
    <p:sldId id="299" r:id="rId8"/>
    <p:sldId id="301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A194-8CA2-4BC1-B039-87EBBCB9E659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C786-7284-499C-A4E6-82712289E0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38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14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92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0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10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5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0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7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41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0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90C4-B2A1-404F-A741-9C4797F743A8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topic/james-mcclea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frican%20players%20racially%20abused%20in%20Europe's%20Soccer%20Arenas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occer%20Impact%20on%20Society-%20F&#250;tbol%20con%20Coraz&#243;n%20Foundation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Sexism%20in%20Soccer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exism%20in%20Women's%20Soccer%20I%20The%20Feed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Women%20in%20Journalism%20Documentary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21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Lecture #6 – Racism and Sexism in Football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What seems to be a problem?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A First Hand Account – Guest Speaker  Sonja </a:t>
            </a:r>
            <a:r>
              <a:rPr lang="en-CA" sz="2000" b="1" dirty="0" err="1"/>
              <a:t>Misso</a:t>
            </a:r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algn="l"/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4C84-74A4-4232-AE2F-EFC4735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72F19-2007-489B-A711-4BA062498DF0}"/>
              </a:ext>
            </a:extLst>
          </p:cNvPr>
          <p:cNvSpPr txBox="1"/>
          <p:nvPr/>
        </p:nvSpPr>
        <p:spPr>
          <a:xfrm>
            <a:off x="2286000" y="11430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$302 million</a:t>
            </a:r>
          </a:p>
          <a:p>
            <a:r>
              <a:rPr lang="en-US" dirty="0"/>
              <a:t>9 straight wins</a:t>
            </a:r>
          </a:p>
          <a:p>
            <a:r>
              <a:rPr lang="en-US" dirty="0"/>
              <a:t>23 unbeaten</a:t>
            </a:r>
          </a:p>
          <a:p>
            <a:r>
              <a:rPr lang="en-US" dirty="0"/>
              <a:t>52 goals in 11 </a:t>
            </a:r>
          </a:p>
          <a:p>
            <a:r>
              <a:rPr lang="en-US" dirty="0"/>
              <a:t>10 in 11 against</a:t>
            </a:r>
          </a:p>
          <a:p>
            <a:r>
              <a:rPr lang="en-US" dirty="0"/>
              <a:t>1960 Spurs last better start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3B2FE-56ED-477E-8843-E7527C43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3467100" cy="3296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234F3-7702-421B-8C3E-0A93BF08C9BD}"/>
              </a:ext>
            </a:extLst>
          </p:cNvPr>
          <p:cNvSpPr txBox="1"/>
          <p:nvPr/>
        </p:nvSpPr>
        <p:spPr>
          <a:xfrm>
            <a:off x="533400" y="2907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James McClean</a:t>
            </a:r>
            <a:r>
              <a:rPr lang="en-US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CAD037-CCD6-4218-8E21-0CC359D8C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972" y="1182858"/>
            <a:ext cx="2351503" cy="3762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86351-5441-4D43-B824-1C4ABDDE3C35}"/>
              </a:ext>
            </a:extLst>
          </p:cNvPr>
          <p:cNvSpPr txBox="1"/>
          <p:nvPr/>
        </p:nvSpPr>
        <p:spPr>
          <a:xfrm>
            <a:off x="6172200" y="5029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Dejan</a:t>
            </a:r>
            <a:r>
              <a:rPr lang="en-US" b="1" dirty="0"/>
              <a:t> </a:t>
            </a:r>
            <a:r>
              <a:rPr lang="en-US" b="1" dirty="0" err="1"/>
              <a:t>Lovren</a:t>
            </a:r>
            <a:r>
              <a:rPr lang="en-US" b="1" dirty="0"/>
              <a:t> reveals vile threat to his family following Liverpool defeat by Tottenham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1C685-8D5C-4628-B84E-2A7084FFE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855724"/>
            <a:ext cx="2362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FD880705-BE79-41C0-91B1-A5E8EBC9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14068"/>
            <a:ext cx="10628595" cy="6843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6549A-45C1-4D41-94CA-86CAFC4B7190}"/>
              </a:ext>
            </a:extLst>
          </p:cNvPr>
          <p:cNvSpPr txBox="1"/>
          <p:nvPr/>
        </p:nvSpPr>
        <p:spPr>
          <a:xfrm>
            <a:off x="2209800" y="3048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RACISM IN FOOTBALL</a:t>
            </a:r>
          </a:p>
        </p:txBody>
      </p:sp>
    </p:spTree>
    <p:extLst>
      <p:ext uri="{BB962C8B-B14F-4D97-AF65-F5344CB8AC3E}">
        <p14:creationId xmlns:p14="http://schemas.microsoft.com/office/powerpoint/2010/main" val="300490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7042A0AD-4026-49D6-8175-89150590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754065"/>
            <a:ext cx="9086850" cy="508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876B4-E97C-408F-B789-0173F2D1206B}"/>
              </a:ext>
            </a:extLst>
          </p:cNvPr>
          <p:cNvSpPr txBox="1"/>
          <p:nvPr/>
        </p:nvSpPr>
        <p:spPr>
          <a:xfrm flipH="1">
            <a:off x="57149" y="304800"/>
            <a:ext cx="923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Social impact of Soccer</a:t>
            </a:r>
          </a:p>
        </p:txBody>
      </p:sp>
    </p:spTree>
    <p:extLst>
      <p:ext uri="{BB962C8B-B14F-4D97-AF65-F5344CB8AC3E}">
        <p14:creationId xmlns:p14="http://schemas.microsoft.com/office/powerpoint/2010/main" val="273884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2" action="ppaction://hlinkfile"/>
            <a:extLst>
              <a:ext uri="{FF2B5EF4-FFF2-40B4-BE49-F238E27FC236}">
                <a16:creationId xmlns:a16="http://schemas.microsoft.com/office/drawing/2014/main" id="{70129D50-44C2-4E09-9C06-D676FA1FA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" y="-862768"/>
            <a:ext cx="9104142" cy="4470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89797-CD47-4137-8E9C-B43EC9936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" y="3580614"/>
            <a:ext cx="9144000" cy="33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704A82-0DEE-44A4-9C67-B5DC9A50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2825"/>
            <a:ext cx="3794760" cy="3629483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file"/>
            <a:extLst>
              <a:ext uri="{FF2B5EF4-FFF2-40B4-BE49-F238E27FC236}">
                <a16:creationId xmlns:a16="http://schemas.microsoft.com/office/drawing/2014/main" id="{F1767320-00E1-48FD-9941-07AEAAE8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23" y="32824"/>
            <a:ext cx="5031760" cy="3629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6D42E0-82C4-4D78-B5E0-25C1FB5F9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3886200"/>
            <a:ext cx="3855721" cy="297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337928-D293-438B-AD64-8A3C470EA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9999"/>
            <a:ext cx="3888760" cy="30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9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EFB86CD7-6EAF-418A-B382-6EFB22D28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"/>
            <a:ext cx="64008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689FC-5285-47E2-9E7E-3D28D00025B3}"/>
              </a:ext>
            </a:extLst>
          </p:cNvPr>
          <p:cNvSpPr txBox="1"/>
          <p:nvPr/>
        </p:nvSpPr>
        <p:spPr>
          <a:xfrm flipH="1">
            <a:off x="426719" y="984738"/>
            <a:ext cx="543952" cy="286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</a:p>
          <a:p>
            <a:r>
              <a:rPr lang="en-US" sz="3600" b="1" dirty="0"/>
              <a:t>O</a:t>
            </a:r>
          </a:p>
          <a:p>
            <a:r>
              <a:rPr lang="en-US" sz="3600" b="1" dirty="0"/>
              <a:t>N</a:t>
            </a:r>
          </a:p>
          <a:p>
            <a:r>
              <a:rPr lang="en-US" sz="3600" b="1" dirty="0"/>
              <a:t>J</a:t>
            </a:r>
          </a:p>
          <a:p>
            <a:r>
              <a:rPr lang="en-US" sz="36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D3762-8F71-45D8-BB46-D4B52DB7A64C}"/>
              </a:ext>
            </a:extLst>
          </p:cNvPr>
          <p:cNvSpPr txBox="1"/>
          <p:nvPr/>
        </p:nvSpPr>
        <p:spPr>
          <a:xfrm flipH="1">
            <a:off x="7990448" y="1137138"/>
            <a:ext cx="543952" cy="286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</a:t>
            </a:r>
          </a:p>
          <a:p>
            <a:r>
              <a:rPr lang="en-US" sz="3600" b="1" dirty="0"/>
              <a:t>I</a:t>
            </a:r>
          </a:p>
          <a:p>
            <a:r>
              <a:rPr lang="en-US" sz="3600" b="1" dirty="0"/>
              <a:t>S</a:t>
            </a:r>
          </a:p>
          <a:p>
            <a:r>
              <a:rPr lang="en-US" sz="3600" b="1" dirty="0"/>
              <a:t>S</a:t>
            </a:r>
          </a:p>
          <a:p>
            <a:r>
              <a:rPr lang="en-US" sz="36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6117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 of Soccer in Africa</a:t>
            </a:r>
          </a:p>
          <a:p>
            <a:r>
              <a:rPr lang="en-US" dirty="0"/>
              <a:t>Africa and Football (documentary)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96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Last Week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and Politics</dc:title>
  <dc:creator>Ammon</dc:creator>
  <cp:lastModifiedBy>Amnon Zohar</cp:lastModifiedBy>
  <cp:revision>81</cp:revision>
  <dcterms:created xsi:type="dcterms:W3CDTF">2017-09-25T21:04:29Z</dcterms:created>
  <dcterms:modified xsi:type="dcterms:W3CDTF">2017-11-07T07:13:35Z</dcterms:modified>
</cp:coreProperties>
</file>