
<file path=[Content_Types].xml><?xml version="1.0" encoding="utf-8"?>
<Types xmlns="http://schemas.openxmlformats.org/package/2006/content-types">
  <Default Extension="jpeg" ContentType="image/jpeg"/>
  <Default Extension="jpg" ContentType="image/jpeg"/>
  <Default Extension="m4a" ContentType="audio/mp4"/>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64" r:id="rId2"/>
    <p:sldId id="263" r:id="rId3"/>
    <p:sldId id="266" r:id="rId4"/>
    <p:sldId id="267" r:id="rId5"/>
    <p:sldId id="268" r:id="rId6"/>
    <p:sldId id="261" r:id="rId7"/>
    <p:sldId id="262" r:id="rId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amnon zohar" initials="az" lastIdx="1" clrIdx="0">
    <p:extLst>
      <p:ext uri="{19B8F6BF-5375-455C-9EA6-DF929625EA0E}">
        <p15:presenceInfo xmlns:p15="http://schemas.microsoft.com/office/powerpoint/2012/main" userId="amnon zohar"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72" d="100"/>
          <a:sy n="72" d="100"/>
        </p:scale>
        <p:origin x="660" y="6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commentAuthors" Target="commentAuthor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99DCE4-612A-4928-8674-15382FE90448}"/>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5F263C4A-64D2-4A47-9291-DDC5755BF3C4}"/>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1CBF38C6-28F8-419D-A5AF-78CAE6867059}"/>
              </a:ext>
            </a:extLst>
          </p:cNvPr>
          <p:cNvSpPr>
            <a:spLocks noGrp="1"/>
          </p:cNvSpPr>
          <p:nvPr>
            <p:ph type="dt" sz="half" idx="10"/>
          </p:nvPr>
        </p:nvSpPr>
        <p:spPr/>
        <p:txBody>
          <a:bodyPr/>
          <a:lstStyle/>
          <a:p>
            <a:fld id="{C192EE24-984E-4D58-991F-F4AEB875797D}" type="datetimeFigureOut">
              <a:rPr lang="en-US" smtClean="0"/>
              <a:t>12/22/2020</a:t>
            </a:fld>
            <a:endParaRPr lang="en-US"/>
          </a:p>
        </p:txBody>
      </p:sp>
      <p:sp>
        <p:nvSpPr>
          <p:cNvPr id="5" name="Footer Placeholder 4">
            <a:extLst>
              <a:ext uri="{FF2B5EF4-FFF2-40B4-BE49-F238E27FC236}">
                <a16:creationId xmlns:a16="http://schemas.microsoft.com/office/drawing/2014/main" id="{B0310D0E-987F-4CDA-910E-8A8A0409CEF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3AAE7AC-8E0D-4C37-B8FC-647ABE17A184}"/>
              </a:ext>
            </a:extLst>
          </p:cNvPr>
          <p:cNvSpPr>
            <a:spLocks noGrp="1"/>
          </p:cNvSpPr>
          <p:nvPr>
            <p:ph type="sldNum" sz="quarter" idx="12"/>
          </p:nvPr>
        </p:nvSpPr>
        <p:spPr/>
        <p:txBody>
          <a:bodyPr/>
          <a:lstStyle/>
          <a:p>
            <a:fld id="{DF7E86FD-B424-477E-BDE6-10B7F541572E}" type="slidenum">
              <a:rPr lang="en-US" smtClean="0"/>
              <a:t>‹#›</a:t>
            </a:fld>
            <a:endParaRPr lang="en-US"/>
          </a:p>
        </p:txBody>
      </p:sp>
    </p:spTree>
    <p:extLst>
      <p:ext uri="{BB962C8B-B14F-4D97-AF65-F5344CB8AC3E}">
        <p14:creationId xmlns:p14="http://schemas.microsoft.com/office/powerpoint/2010/main" val="124341700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4A5727-511C-44B6-AD5B-F2B232A2B8AE}"/>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D32DB762-0A35-4817-93A8-5C11CD5E7673}"/>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431DA95-933B-4AC9-A8CC-B9856CBCEB87}"/>
              </a:ext>
            </a:extLst>
          </p:cNvPr>
          <p:cNvSpPr>
            <a:spLocks noGrp="1"/>
          </p:cNvSpPr>
          <p:nvPr>
            <p:ph type="dt" sz="half" idx="10"/>
          </p:nvPr>
        </p:nvSpPr>
        <p:spPr/>
        <p:txBody>
          <a:bodyPr/>
          <a:lstStyle/>
          <a:p>
            <a:fld id="{C192EE24-984E-4D58-991F-F4AEB875797D}" type="datetimeFigureOut">
              <a:rPr lang="en-US" smtClean="0"/>
              <a:t>12/22/2020</a:t>
            </a:fld>
            <a:endParaRPr lang="en-US"/>
          </a:p>
        </p:txBody>
      </p:sp>
      <p:sp>
        <p:nvSpPr>
          <p:cNvPr id="5" name="Footer Placeholder 4">
            <a:extLst>
              <a:ext uri="{FF2B5EF4-FFF2-40B4-BE49-F238E27FC236}">
                <a16:creationId xmlns:a16="http://schemas.microsoft.com/office/drawing/2014/main" id="{A4608389-DEE1-4C37-AD37-DB9C030ED2F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6C7F866-7B87-4C7D-A6DD-FCBC5CF3C009}"/>
              </a:ext>
            </a:extLst>
          </p:cNvPr>
          <p:cNvSpPr>
            <a:spLocks noGrp="1"/>
          </p:cNvSpPr>
          <p:nvPr>
            <p:ph type="sldNum" sz="quarter" idx="12"/>
          </p:nvPr>
        </p:nvSpPr>
        <p:spPr/>
        <p:txBody>
          <a:bodyPr/>
          <a:lstStyle/>
          <a:p>
            <a:fld id="{DF7E86FD-B424-477E-BDE6-10B7F541572E}" type="slidenum">
              <a:rPr lang="en-US" smtClean="0"/>
              <a:t>‹#›</a:t>
            </a:fld>
            <a:endParaRPr lang="en-US"/>
          </a:p>
        </p:txBody>
      </p:sp>
    </p:spTree>
    <p:extLst>
      <p:ext uri="{BB962C8B-B14F-4D97-AF65-F5344CB8AC3E}">
        <p14:creationId xmlns:p14="http://schemas.microsoft.com/office/powerpoint/2010/main" val="176195118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5DA9219E-7153-452B-B5E3-61D63E348580}"/>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968AA7D3-73AB-4D7E-B62F-E76BD40FB50B}"/>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4DA4F3D-4DCE-4273-8B10-4E624B73A808}"/>
              </a:ext>
            </a:extLst>
          </p:cNvPr>
          <p:cNvSpPr>
            <a:spLocks noGrp="1"/>
          </p:cNvSpPr>
          <p:nvPr>
            <p:ph type="dt" sz="half" idx="10"/>
          </p:nvPr>
        </p:nvSpPr>
        <p:spPr/>
        <p:txBody>
          <a:bodyPr/>
          <a:lstStyle/>
          <a:p>
            <a:fld id="{C192EE24-984E-4D58-991F-F4AEB875797D}" type="datetimeFigureOut">
              <a:rPr lang="en-US" smtClean="0"/>
              <a:t>12/22/2020</a:t>
            </a:fld>
            <a:endParaRPr lang="en-US"/>
          </a:p>
        </p:txBody>
      </p:sp>
      <p:sp>
        <p:nvSpPr>
          <p:cNvPr id="5" name="Footer Placeholder 4">
            <a:extLst>
              <a:ext uri="{FF2B5EF4-FFF2-40B4-BE49-F238E27FC236}">
                <a16:creationId xmlns:a16="http://schemas.microsoft.com/office/drawing/2014/main" id="{A1CCB705-D5D0-43FD-B6C2-9E54FFBECE4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EB64336-21C6-44B0-9D73-7D60266F95B7}"/>
              </a:ext>
            </a:extLst>
          </p:cNvPr>
          <p:cNvSpPr>
            <a:spLocks noGrp="1"/>
          </p:cNvSpPr>
          <p:nvPr>
            <p:ph type="sldNum" sz="quarter" idx="12"/>
          </p:nvPr>
        </p:nvSpPr>
        <p:spPr/>
        <p:txBody>
          <a:bodyPr/>
          <a:lstStyle/>
          <a:p>
            <a:fld id="{DF7E86FD-B424-477E-BDE6-10B7F541572E}" type="slidenum">
              <a:rPr lang="en-US" smtClean="0"/>
              <a:t>‹#›</a:t>
            </a:fld>
            <a:endParaRPr lang="en-US"/>
          </a:p>
        </p:txBody>
      </p:sp>
    </p:spTree>
    <p:extLst>
      <p:ext uri="{BB962C8B-B14F-4D97-AF65-F5344CB8AC3E}">
        <p14:creationId xmlns:p14="http://schemas.microsoft.com/office/powerpoint/2010/main" val="292747085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9CD016-1E33-428D-A37B-E2433C4FF76A}"/>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7D598C0B-258D-4BD2-AD9D-16ABA2230F1E}"/>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C7D5AB7-7D1C-40AF-94A1-196B6C67D49E}"/>
              </a:ext>
            </a:extLst>
          </p:cNvPr>
          <p:cNvSpPr>
            <a:spLocks noGrp="1"/>
          </p:cNvSpPr>
          <p:nvPr>
            <p:ph type="dt" sz="half" idx="10"/>
          </p:nvPr>
        </p:nvSpPr>
        <p:spPr/>
        <p:txBody>
          <a:bodyPr/>
          <a:lstStyle/>
          <a:p>
            <a:fld id="{C192EE24-984E-4D58-991F-F4AEB875797D}" type="datetimeFigureOut">
              <a:rPr lang="en-US" smtClean="0"/>
              <a:t>12/22/2020</a:t>
            </a:fld>
            <a:endParaRPr lang="en-US"/>
          </a:p>
        </p:txBody>
      </p:sp>
      <p:sp>
        <p:nvSpPr>
          <p:cNvPr id="5" name="Footer Placeholder 4">
            <a:extLst>
              <a:ext uri="{FF2B5EF4-FFF2-40B4-BE49-F238E27FC236}">
                <a16:creationId xmlns:a16="http://schemas.microsoft.com/office/drawing/2014/main" id="{A868725E-FC0E-4CD6-9726-5D8CD52B346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4A484B8-5247-4686-AC48-33331862A059}"/>
              </a:ext>
            </a:extLst>
          </p:cNvPr>
          <p:cNvSpPr>
            <a:spLocks noGrp="1"/>
          </p:cNvSpPr>
          <p:nvPr>
            <p:ph type="sldNum" sz="quarter" idx="12"/>
          </p:nvPr>
        </p:nvSpPr>
        <p:spPr/>
        <p:txBody>
          <a:bodyPr/>
          <a:lstStyle/>
          <a:p>
            <a:fld id="{DF7E86FD-B424-477E-BDE6-10B7F541572E}" type="slidenum">
              <a:rPr lang="en-US" smtClean="0"/>
              <a:t>‹#›</a:t>
            </a:fld>
            <a:endParaRPr lang="en-US"/>
          </a:p>
        </p:txBody>
      </p:sp>
    </p:spTree>
    <p:extLst>
      <p:ext uri="{BB962C8B-B14F-4D97-AF65-F5344CB8AC3E}">
        <p14:creationId xmlns:p14="http://schemas.microsoft.com/office/powerpoint/2010/main" val="165458408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C28E67-7BD5-4849-970C-697E7DD6DA78}"/>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2CA2476A-FCB5-46A1-9715-529E357C6DCD}"/>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7F87C31A-AEAC-416C-996E-4B4D814B7718}"/>
              </a:ext>
            </a:extLst>
          </p:cNvPr>
          <p:cNvSpPr>
            <a:spLocks noGrp="1"/>
          </p:cNvSpPr>
          <p:nvPr>
            <p:ph type="dt" sz="half" idx="10"/>
          </p:nvPr>
        </p:nvSpPr>
        <p:spPr/>
        <p:txBody>
          <a:bodyPr/>
          <a:lstStyle/>
          <a:p>
            <a:fld id="{C192EE24-984E-4D58-991F-F4AEB875797D}" type="datetimeFigureOut">
              <a:rPr lang="en-US" smtClean="0"/>
              <a:t>12/22/2020</a:t>
            </a:fld>
            <a:endParaRPr lang="en-US"/>
          </a:p>
        </p:txBody>
      </p:sp>
      <p:sp>
        <p:nvSpPr>
          <p:cNvPr id="5" name="Footer Placeholder 4">
            <a:extLst>
              <a:ext uri="{FF2B5EF4-FFF2-40B4-BE49-F238E27FC236}">
                <a16:creationId xmlns:a16="http://schemas.microsoft.com/office/drawing/2014/main" id="{A7575AB1-7FE3-4275-9D1C-64CBEDB0E86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AAC04EA-F672-4DB5-8BAD-F528A1E17F66}"/>
              </a:ext>
            </a:extLst>
          </p:cNvPr>
          <p:cNvSpPr>
            <a:spLocks noGrp="1"/>
          </p:cNvSpPr>
          <p:nvPr>
            <p:ph type="sldNum" sz="quarter" idx="12"/>
          </p:nvPr>
        </p:nvSpPr>
        <p:spPr/>
        <p:txBody>
          <a:bodyPr/>
          <a:lstStyle/>
          <a:p>
            <a:fld id="{DF7E86FD-B424-477E-BDE6-10B7F541572E}" type="slidenum">
              <a:rPr lang="en-US" smtClean="0"/>
              <a:t>‹#›</a:t>
            </a:fld>
            <a:endParaRPr lang="en-US"/>
          </a:p>
        </p:txBody>
      </p:sp>
    </p:spTree>
    <p:extLst>
      <p:ext uri="{BB962C8B-B14F-4D97-AF65-F5344CB8AC3E}">
        <p14:creationId xmlns:p14="http://schemas.microsoft.com/office/powerpoint/2010/main" val="148672385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369BBF-1592-4DCD-8E5B-972DB6B28C80}"/>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8C3F4495-5C2C-4798-A349-EA735232AB94}"/>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FB876C9C-C10E-408A-85BE-CF727034EE34}"/>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A69317F3-6307-4FF6-9799-9FC010211C23}"/>
              </a:ext>
            </a:extLst>
          </p:cNvPr>
          <p:cNvSpPr>
            <a:spLocks noGrp="1"/>
          </p:cNvSpPr>
          <p:nvPr>
            <p:ph type="dt" sz="half" idx="10"/>
          </p:nvPr>
        </p:nvSpPr>
        <p:spPr/>
        <p:txBody>
          <a:bodyPr/>
          <a:lstStyle/>
          <a:p>
            <a:fld id="{C192EE24-984E-4D58-991F-F4AEB875797D}" type="datetimeFigureOut">
              <a:rPr lang="en-US" smtClean="0"/>
              <a:t>12/22/2020</a:t>
            </a:fld>
            <a:endParaRPr lang="en-US"/>
          </a:p>
        </p:txBody>
      </p:sp>
      <p:sp>
        <p:nvSpPr>
          <p:cNvPr id="6" name="Footer Placeholder 5">
            <a:extLst>
              <a:ext uri="{FF2B5EF4-FFF2-40B4-BE49-F238E27FC236}">
                <a16:creationId xmlns:a16="http://schemas.microsoft.com/office/drawing/2014/main" id="{97003FBC-33E7-4BEA-8467-BF26D09F7FD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2042909A-E1E0-43E0-B469-1E46B6686DC4}"/>
              </a:ext>
            </a:extLst>
          </p:cNvPr>
          <p:cNvSpPr>
            <a:spLocks noGrp="1"/>
          </p:cNvSpPr>
          <p:nvPr>
            <p:ph type="sldNum" sz="quarter" idx="12"/>
          </p:nvPr>
        </p:nvSpPr>
        <p:spPr/>
        <p:txBody>
          <a:bodyPr/>
          <a:lstStyle/>
          <a:p>
            <a:fld id="{DF7E86FD-B424-477E-BDE6-10B7F541572E}" type="slidenum">
              <a:rPr lang="en-US" smtClean="0"/>
              <a:t>‹#›</a:t>
            </a:fld>
            <a:endParaRPr lang="en-US"/>
          </a:p>
        </p:txBody>
      </p:sp>
    </p:spTree>
    <p:extLst>
      <p:ext uri="{BB962C8B-B14F-4D97-AF65-F5344CB8AC3E}">
        <p14:creationId xmlns:p14="http://schemas.microsoft.com/office/powerpoint/2010/main" val="98290587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CC19A3-058F-4B8C-8551-555045C04FA1}"/>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BE462CC9-7F82-4A56-805F-E628DE994945}"/>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9ADE41D3-40A4-41BC-818F-E1DD75C9267A}"/>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B63A3B99-4E51-4729-92EA-1124FD1DCC49}"/>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48A9F6CF-8B7F-4CAB-8F85-895133EE5920}"/>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43DE7319-4056-47C6-8F4B-5B701FAAF94E}"/>
              </a:ext>
            </a:extLst>
          </p:cNvPr>
          <p:cNvSpPr>
            <a:spLocks noGrp="1"/>
          </p:cNvSpPr>
          <p:nvPr>
            <p:ph type="dt" sz="half" idx="10"/>
          </p:nvPr>
        </p:nvSpPr>
        <p:spPr/>
        <p:txBody>
          <a:bodyPr/>
          <a:lstStyle/>
          <a:p>
            <a:fld id="{C192EE24-984E-4D58-991F-F4AEB875797D}" type="datetimeFigureOut">
              <a:rPr lang="en-US" smtClean="0"/>
              <a:t>12/22/2020</a:t>
            </a:fld>
            <a:endParaRPr lang="en-US"/>
          </a:p>
        </p:txBody>
      </p:sp>
      <p:sp>
        <p:nvSpPr>
          <p:cNvPr id="8" name="Footer Placeholder 7">
            <a:extLst>
              <a:ext uri="{FF2B5EF4-FFF2-40B4-BE49-F238E27FC236}">
                <a16:creationId xmlns:a16="http://schemas.microsoft.com/office/drawing/2014/main" id="{187FBBA9-A49F-4005-ABCA-D7423FC0A839}"/>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C2FE1B1A-442A-47C9-BDA5-0B34CA4BBAEE}"/>
              </a:ext>
            </a:extLst>
          </p:cNvPr>
          <p:cNvSpPr>
            <a:spLocks noGrp="1"/>
          </p:cNvSpPr>
          <p:nvPr>
            <p:ph type="sldNum" sz="quarter" idx="12"/>
          </p:nvPr>
        </p:nvSpPr>
        <p:spPr/>
        <p:txBody>
          <a:bodyPr/>
          <a:lstStyle/>
          <a:p>
            <a:fld id="{DF7E86FD-B424-477E-BDE6-10B7F541572E}" type="slidenum">
              <a:rPr lang="en-US" smtClean="0"/>
              <a:t>‹#›</a:t>
            </a:fld>
            <a:endParaRPr lang="en-US"/>
          </a:p>
        </p:txBody>
      </p:sp>
    </p:spTree>
    <p:extLst>
      <p:ext uri="{BB962C8B-B14F-4D97-AF65-F5344CB8AC3E}">
        <p14:creationId xmlns:p14="http://schemas.microsoft.com/office/powerpoint/2010/main" val="346353665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877E43-9531-48F1-9022-7ACED4B5D136}"/>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B2E0FCAB-CED6-4941-AABE-5D32E8BA8A5B}"/>
              </a:ext>
            </a:extLst>
          </p:cNvPr>
          <p:cNvSpPr>
            <a:spLocks noGrp="1"/>
          </p:cNvSpPr>
          <p:nvPr>
            <p:ph type="dt" sz="half" idx="10"/>
          </p:nvPr>
        </p:nvSpPr>
        <p:spPr/>
        <p:txBody>
          <a:bodyPr/>
          <a:lstStyle/>
          <a:p>
            <a:fld id="{C192EE24-984E-4D58-991F-F4AEB875797D}" type="datetimeFigureOut">
              <a:rPr lang="en-US" smtClean="0"/>
              <a:t>12/22/2020</a:t>
            </a:fld>
            <a:endParaRPr lang="en-US"/>
          </a:p>
        </p:txBody>
      </p:sp>
      <p:sp>
        <p:nvSpPr>
          <p:cNvPr id="4" name="Footer Placeholder 3">
            <a:extLst>
              <a:ext uri="{FF2B5EF4-FFF2-40B4-BE49-F238E27FC236}">
                <a16:creationId xmlns:a16="http://schemas.microsoft.com/office/drawing/2014/main" id="{B38E8353-B097-4460-AE68-4099808E00C7}"/>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8994C852-C987-4F8A-8F12-73781B36E435}"/>
              </a:ext>
            </a:extLst>
          </p:cNvPr>
          <p:cNvSpPr>
            <a:spLocks noGrp="1"/>
          </p:cNvSpPr>
          <p:nvPr>
            <p:ph type="sldNum" sz="quarter" idx="12"/>
          </p:nvPr>
        </p:nvSpPr>
        <p:spPr/>
        <p:txBody>
          <a:bodyPr/>
          <a:lstStyle/>
          <a:p>
            <a:fld id="{DF7E86FD-B424-477E-BDE6-10B7F541572E}" type="slidenum">
              <a:rPr lang="en-US" smtClean="0"/>
              <a:t>‹#›</a:t>
            </a:fld>
            <a:endParaRPr lang="en-US"/>
          </a:p>
        </p:txBody>
      </p:sp>
    </p:spTree>
    <p:extLst>
      <p:ext uri="{BB962C8B-B14F-4D97-AF65-F5344CB8AC3E}">
        <p14:creationId xmlns:p14="http://schemas.microsoft.com/office/powerpoint/2010/main" val="101331208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3AA1E17B-B3E6-40D9-B542-3226070CDA80}"/>
              </a:ext>
            </a:extLst>
          </p:cNvPr>
          <p:cNvSpPr>
            <a:spLocks noGrp="1"/>
          </p:cNvSpPr>
          <p:nvPr>
            <p:ph type="dt" sz="half" idx="10"/>
          </p:nvPr>
        </p:nvSpPr>
        <p:spPr/>
        <p:txBody>
          <a:bodyPr/>
          <a:lstStyle/>
          <a:p>
            <a:fld id="{C192EE24-984E-4D58-991F-F4AEB875797D}" type="datetimeFigureOut">
              <a:rPr lang="en-US" smtClean="0"/>
              <a:t>12/22/2020</a:t>
            </a:fld>
            <a:endParaRPr lang="en-US"/>
          </a:p>
        </p:txBody>
      </p:sp>
      <p:sp>
        <p:nvSpPr>
          <p:cNvPr id="3" name="Footer Placeholder 2">
            <a:extLst>
              <a:ext uri="{FF2B5EF4-FFF2-40B4-BE49-F238E27FC236}">
                <a16:creationId xmlns:a16="http://schemas.microsoft.com/office/drawing/2014/main" id="{C51DAACB-F387-4D89-ACC9-CF89D966377E}"/>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85408435-6E18-4864-9251-B9575A5D3210}"/>
              </a:ext>
            </a:extLst>
          </p:cNvPr>
          <p:cNvSpPr>
            <a:spLocks noGrp="1"/>
          </p:cNvSpPr>
          <p:nvPr>
            <p:ph type="sldNum" sz="quarter" idx="12"/>
          </p:nvPr>
        </p:nvSpPr>
        <p:spPr/>
        <p:txBody>
          <a:bodyPr/>
          <a:lstStyle/>
          <a:p>
            <a:fld id="{DF7E86FD-B424-477E-BDE6-10B7F541572E}" type="slidenum">
              <a:rPr lang="en-US" smtClean="0"/>
              <a:t>‹#›</a:t>
            </a:fld>
            <a:endParaRPr lang="en-US"/>
          </a:p>
        </p:txBody>
      </p:sp>
    </p:spTree>
    <p:extLst>
      <p:ext uri="{BB962C8B-B14F-4D97-AF65-F5344CB8AC3E}">
        <p14:creationId xmlns:p14="http://schemas.microsoft.com/office/powerpoint/2010/main" val="218997395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4470BA-262D-44E4-A7E6-939A613DF66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A2990F44-FEF9-4889-9649-36DD299E8F9F}"/>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D5375DFA-48B4-44F2-94FD-04C15BD1469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FDC205BF-01C2-408D-8A54-17243A0C678E}"/>
              </a:ext>
            </a:extLst>
          </p:cNvPr>
          <p:cNvSpPr>
            <a:spLocks noGrp="1"/>
          </p:cNvSpPr>
          <p:nvPr>
            <p:ph type="dt" sz="half" idx="10"/>
          </p:nvPr>
        </p:nvSpPr>
        <p:spPr/>
        <p:txBody>
          <a:bodyPr/>
          <a:lstStyle/>
          <a:p>
            <a:fld id="{C192EE24-984E-4D58-991F-F4AEB875797D}" type="datetimeFigureOut">
              <a:rPr lang="en-US" smtClean="0"/>
              <a:t>12/22/2020</a:t>
            </a:fld>
            <a:endParaRPr lang="en-US"/>
          </a:p>
        </p:txBody>
      </p:sp>
      <p:sp>
        <p:nvSpPr>
          <p:cNvPr id="6" name="Footer Placeholder 5">
            <a:extLst>
              <a:ext uri="{FF2B5EF4-FFF2-40B4-BE49-F238E27FC236}">
                <a16:creationId xmlns:a16="http://schemas.microsoft.com/office/drawing/2014/main" id="{C9749214-6186-43A2-B2AD-5F483E6AD64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992245D-5C90-4A89-8306-A2591A5E48D0}"/>
              </a:ext>
            </a:extLst>
          </p:cNvPr>
          <p:cNvSpPr>
            <a:spLocks noGrp="1"/>
          </p:cNvSpPr>
          <p:nvPr>
            <p:ph type="sldNum" sz="quarter" idx="12"/>
          </p:nvPr>
        </p:nvSpPr>
        <p:spPr/>
        <p:txBody>
          <a:bodyPr/>
          <a:lstStyle/>
          <a:p>
            <a:fld id="{DF7E86FD-B424-477E-BDE6-10B7F541572E}" type="slidenum">
              <a:rPr lang="en-US" smtClean="0"/>
              <a:t>‹#›</a:t>
            </a:fld>
            <a:endParaRPr lang="en-US"/>
          </a:p>
        </p:txBody>
      </p:sp>
    </p:spTree>
    <p:extLst>
      <p:ext uri="{BB962C8B-B14F-4D97-AF65-F5344CB8AC3E}">
        <p14:creationId xmlns:p14="http://schemas.microsoft.com/office/powerpoint/2010/main" val="61180036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E6CF3B-833A-43B5-AFF6-ED9F5FDA6FC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F5664CAD-5ECB-4B0F-BF87-BF36F486E2EF}"/>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55CC7C7E-96D7-4B84-A0C4-3D2F141D77E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68FD856D-56B1-4A85-AEE1-C5D8555038C9}"/>
              </a:ext>
            </a:extLst>
          </p:cNvPr>
          <p:cNvSpPr>
            <a:spLocks noGrp="1"/>
          </p:cNvSpPr>
          <p:nvPr>
            <p:ph type="dt" sz="half" idx="10"/>
          </p:nvPr>
        </p:nvSpPr>
        <p:spPr/>
        <p:txBody>
          <a:bodyPr/>
          <a:lstStyle/>
          <a:p>
            <a:fld id="{C192EE24-984E-4D58-991F-F4AEB875797D}" type="datetimeFigureOut">
              <a:rPr lang="en-US" smtClean="0"/>
              <a:t>12/22/2020</a:t>
            </a:fld>
            <a:endParaRPr lang="en-US"/>
          </a:p>
        </p:txBody>
      </p:sp>
      <p:sp>
        <p:nvSpPr>
          <p:cNvPr id="6" name="Footer Placeholder 5">
            <a:extLst>
              <a:ext uri="{FF2B5EF4-FFF2-40B4-BE49-F238E27FC236}">
                <a16:creationId xmlns:a16="http://schemas.microsoft.com/office/drawing/2014/main" id="{A1DF7430-2E25-48A7-98D7-1F80C761E54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9A1C2E4-B5DD-4F2B-9676-2A8239F7DF98}"/>
              </a:ext>
            </a:extLst>
          </p:cNvPr>
          <p:cNvSpPr>
            <a:spLocks noGrp="1"/>
          </p:cNvSpPr>
          <p:nvPr>
            <p:ph type="sldNum" sz="quarter" idx="12"/>
          </p:nvPr>
        </p:nvSpPr>
        <p:spPr/>
        <p:txBody>
          <a:bodyPr/>
          <a:lstStyle/>
          <a:p>
            <a:fld id="{DF7E86FD-B424-477E-BDE6-10B7F541572E}" type="slidenum">
              <a:rPr lang="en-US" smtClean="0"/>
              <a:t>‹#›</a:t>
            </a:fld>
            <a:endParaRPr lang="en-US"/>
          </a:p>
        </p:txBody>
      </p:sp>
    </p:spTree>
    <p:extLst>
      <p:ext uri="{BB962C8B-B14F-4D97-AF65-F5344CB8AC3E}">
        <p14:creationId xmlns:p14="http://schemas.microsoft.com/office/powerpoint/2010/main" val="268823455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AA77D50B-75F2-4E1D-96FB-0E552C77BEEA}"/>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0DB73796-146E-4C3C-B13E-5C55DDA18525}"/>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B61DDB4-9C3C-459C-BC1F-C424DD2564BA}"/>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192EE24-984E-4D58-991F-F4AEB875797D}" type="datetimeFigureOut">
              <a:rPr lang="en-US" smtClean="0"/>
              <a:t>12/22/2020</a:t>
            </a:fld>
            <a:endParaRPr lang="en-US"/>
          </a:p>
        </p:txBody>
      </p:sp>
      <p:sp>
        <p:nvSpPr>
          <p:cNvPr id="5" name="Footer Placeholder 4">
            <a:extLst>
              <a:ext uri="{FF2B5EF4-FFF2-40B4-BE49-F238E27FC236}">
                <a16:creationId xmlns:a16="http://schemas.microsoft.com/office/drawing/2014/main" id="{04157240-19C2-4385-B122-FA9144DAC35C}"/>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97D381B5-E9FB-47C0-8356-46452C88E6D2}"/>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F7E86FD-B424-477E-BDE6-10B7F541572E}" type="slidenum">
              <a:rPr lang="en-US" smtClean="0"/>
              <a:t>‹#›</a:t>
            </a:fld>
            <a:endParaRPr lang="en-US"/>
          </a:p>
        </p:txBody>
      </p:sp>
    </p:spTree>
    <p:extLst>
      <p:ext uri="{BB962C8B-B14F-4D97-AF65-F5344CB8AC3E}">
        <p14:creationId xmlns:p14="http://schemas.microsoft.com/office/powerpoint/2010/main" val="6373355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1.m4a"/><Relationship Id="rId1" Type="http://schemas.microsoft.com/office/2007/relationships/media" Target="../media/media1.m4a"/><Relationship Id="rId6" Type="http://schemas.openxmlformats.org/officeDocument/2006/relationships/image" Target="../media/image3.png"/><Relationship Id="rId5" Type="http://schemas.openxmlformats.org/officeDocument/2006/relationships/image" Target="../media/image2.jpeg"/><Relationship Id="rId4" Type="http://schemas.openxmlformats.org/officeDocument/2006/relationships/image" Target="../media/image1.jpeg"/></Relationships>
</file>

<file path=ppt/slides/_rels/slide2.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2.m4a"/><Relationship Id="rId1" Type="http://schemas.microsoft.com/office/2007/relationships/media" Target="../media/media2.m4a"/><Relationship Id="rId6" Type="http://schemas.openxmlformats.org/officeDocument/2006/relationships/image" Target="../media/image3.png"/><Relationship Id="rId5" Type="http://schemas.openxmlformats.org/officeDocument/2006/relationships/image" Target="../media/image4.jpg"/><Relationship Id="rId4" Type="http://schemas.openxmlformats.org/officeDocument/2006/relationships/image" Target="../media/image1.jpeg"/></Relationships>
</file>

<file path=ppt/slides/_rels/slide3.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3.m4a"/><Relationship Id="rId1" Type="http://schemas.microsoft.com/office/2007/relationships/media" Target="../media/media3.m4a"/><Relationship Id="rId6" Type="http://schemas.openxmlformats.org/officeDocument/2006/relationships/image" Target="../media/image3.png"/><Relationship Id="rId5" Type="http://schemas.openxmlformats.org/officeDocument/2006/relationships/image" Target="../media/image5.png"/><Relationship Id="rId4" Type="http://schemas.openxmlformats.org/officeDocument/2006/relationships/image" Target="../media/image1.jpeg"/></Relationships>
</file>

<file path=ppt/slides/_rels/slide4.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4.m4a"/><Relationship Id="rId1" Type="http://schemas.microsoft.com/office/2007/relationships/media" Target="../media/media4.m4a"/><Relationship Id="rId6" Type="http://schemas.openxmlformats.org/officeDocument/2006/relationships/image" Target="../media/image3.png"/><Relationship Id="rId5" Type="http://schemas.openxmlformats.org/officeDocument/2006/relationships/image" Target="../media/image6.png"/><Relationship Id="rId4" Type="http://schemas.openxmlformats.org/officeDocument/2006/relationships/image" Target="../media/image1.jpeg"/></Relationships>
</file>

<file path=ppt/slides/_rels/slide5.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5.m4a"/><Relationship Id="rId1" Type="http://schemas.microsoft.com/office/2007/relationships/media" Target="../media/media5.m4a"/><Relationship Id="rId6" Type="http://schemas.openxmlformats.org/officeDocument/2006/relationships/image" Target="../media/image3.png"/><Relationship Id="rId5" Type="http://schemas.openxmlformats.org/officeDocument/2006/relationships/image" Target="../media/image7.png"/><Relationship Id="rId4" Type="http://schemas.openxmlformats.org/officeDocument/2006/relationships/image" Target="../media/image1.jpeg"/></Relationships>
</file>

<file path=ppt/slides/_rels/slide6.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6.m4a"/><Relationship Id="rId1" Type="http://schemas.microsoft.com/office/2007/relationships/media" Target="../media/media6.m4a"/><Relationship Id="rId6" Type="http://schemas.openxmlformats.org/officeDocument/2006/relationships/image" Target="../media/image3.png"/><Relationship Id="rId5" Type="http://schemas.openxmlformats.org/officeDocument/2006/relationships/image" Target="../media/image8.jpeg"/><Relationship Id="rId4" Type="http://schemas.openxmlformats.org/officeDocument/2006/relationships/image" Target="../media/image1.jpeg"/></Relationships>
</file>

<file path=ppt/slides/_rels/slide7.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7.m4a"/><Relationship Id="rId1" Type="http://schemas.microsoft.com/office/2007/relationships/media" Target="../media/media7.m4a"/><Relationship Id="rId6" Type="http://schemas.openxmlformats.org/officeDocument/2006/relationships/image" Target="../media/image3.png"/><Relationship Id="rId5" Type="http://schemas.openxmlformats.org/officeDocument/2006/relationships/image" Target="../media/image9.png"/><Relationship Id="rId4" Type="http://schemas.openxmlformats.org/officeDocument/2006/relationships/image" Target="../media/image1.jpe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5" name="Rectangle 14">
            <a:extLst>
              <a:ext uri="{FF2B5EF4-FFF2-40B4-BE49-F238E27FC236}">
                <a16:creationId xmlns:a16="http://schemas.microsoft.com/office/drawing/2014/main" id="{AAB8EDC3-1C0D-4505-A2C7-839A5161FB5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2069E294-3813-4588-9E9C-AEA08F9C4DA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Content Placeholder 4" descr="A picture containing diagram&#10;&#10;Description automatically generated">
            <a:extLst>
              <a:ext uri="{FF2B5EF4-FFF2-40B4-BE49-F238E27FC236}">
                <a16:creationId xmlns:a16="http://schemas.microsoft.com/office/drawing/2014/main" id="{0AE77E38-CB9C-4EED-B587-C24DDEEAB07B}"/>
              </a:ext>
            </a:extLst>
          </p:cNvPr>
          <p:cNvPicPr>
            <a:picLocks noGrp="1" noChangeAspect="1"/>
          </p:cNvPicPr>
          <p:nvPr>
            <p:ph idx="1"/>
          </p:nvPr>
        </p:nvPicPr>
        <p:blipFill rotWithShape="1">
          <a:blip r:embed="rId4">
            <a:alphaModFix amt="40000"/>
            <a:extLst>
              <a:ext uri="{28A0092B-C50C-407E-A947-70E740481C1C}">
                <a14:useLocalDpi xmlns:a14="http://schemas.microsoft.com/office/drawing/2010/main" val="0"/>
              </a:ext>
            </a:extLst>
          </a:blip>
          <a:srcRect t="12484" b="12516"/>
          <a:stretch/>
        </p:blipFill>
        <p:spPr>
          <a:xfrm>
            <a:off x="20" y="1282"/>
            <a:ext cx="12191980" cy="6856718"/>
          </a:xfrm>
          <a:prstGeom prst="rect">
            <a:avLst/>
          </a:prstGeom>
        </p:spPr>
      </p:pic>
      <p:sp>
        <p:nvSpPr>
          <p:cNvPr id="9" name="Subtitle 2">
            <a:extLst>
              <a:ext uri="{FF2B5EF4-FFF2-40B4-BE49-F238E27FC236}">
                <a16:creationId xmlns:a16="http://schemas.microsoft.com/office/drawing/2014/main" id="{6AC5FC0C-D317-4EA3-8759-9047C68635B6}"/>
              </a:ext>
            </a:extLst>
          </p:cNvPr>
          <p:cNvSpPr txBox="1">
            <a:spLocks/>
          </p:cNvSpPr>
          <p:nvPr/>
        </p:nvSpPr>
        <p:spPr>
          <a:xfrm>
            <a:off x="1055076" y="70335"/>
            <a:ext cx="9284677" cy="4179350"/>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2000" dirty="0">
                <a:solidFill>
                  <a:srgbClr val="FFFFFF"/>
                </a:solidFill>
                <a:latin typeface="Ink Free" panose="03080402000500000000" pitchFamily="66" charset="0"/>
              </a:rPr>
              <a:t>Dear Erin:</a:t>
            </a:r>
            <a:br>
              <a:rPr lang="en-US" sz="2000" dirty="0">
                <a:solidFill>
                  <a:srgbClr val="FFFFFF"/>
                </a:solidFill>
                <a:latin typeface="Ink Free" panose="03080402000500000000" pitchFamily="66" charset="0"/>
              </a:rPr>
            </a:br>
            <a:r>
              <a:rPr lang="en-US" sz="2000" dirty="0">
                <a:solidFill>
                  <a:srgbClr val="FFFFFF"/>
                </a:solidFill>
                <a:latin typeface="Ink Free" panose="03080402000500000000" pitchFamily="66" charset="0"/>
              </a:rPr>
              <a:t>I am watching you with pride and joy. My first and special grand daughter is graduating this year and already practicing her interests in not one but two companies. Best and continuing luck in 2021 and beyond. Remember what I wrote to you when you were only 4. Your love of family and your kindness are my inspiration. </a:t>
            </a:r>
            <a:br>
              <a:rPr lang="en-US" sz="2000" dirty="0">
                <a:solidFill>
                  <a:srgbClr val="FFFFFF"/>
                </a:solidFill>
                <a:latin typeface="Ink Free" panose="03080402000500000000" pitchFamily="66" charset="0"/>
              </a:rPr>
            </a:br>
            <a:r>
              <a:rPr lang="en-US" sz="2000" dirty="0">
                <a:solidFill>
                  <a:srgbClr val="FFFFFF"/>
                </a:solidFill>
                <a:latin typeface="Ink Free" panose="03080402000500000000" pitchFamily="66" charset="0"/>
              </a:rPr>
              <a:t>I love you, </a:t>
            </a:r>
            <a:r>
              <a:rPr lang="en-US" sz="2000" dirty="0" err="1">
                <a:solidFill>
                  <a:srgbClr val="FFFFFF"/>
                </a:solidFill>
                <a:latin typeface="Ink Free" panose="03080402000500000000" pitchFamily="66" charset="0"/>
              </a:rPr>
              <a:t>Sabba</a:t>
            </a:r>
            <a:br>
              <a:rPr lang="en-US" sz="2000" dirty="0">
                <a:solidFill>
                  <a:srgbClr val="FFFFFF"/>
                </a:solidFill>
              </a:rPr>
            </a:br>
            <a:endParaRPr lang="en-US" sz="2000" dirty="0">
              <a:solidFill>
                <a:srgbClr val="FFFFFF"/>
              </a:solidFill>
            </a:endParaRPr>
          </a:p>
        </p:txBody>
      </p:sp>
      <p:pic>
        <p:nvPicPr>
          <p:cNvPr id="7" name="Picture 6" descr="A group of people posing for the camera&#10;&#10;Description automatically generated">
            <a:extLst>
              <a:ext uri="{FF2B5EF4-FFF2-40B4-BE49-F238E27FC236}">
                <a16:creationId xmlns:a16="http://schemas.microsoft.com/office/drawing/2014/main" id="{29C3930E-E76E-4AE5-987B-9DB2FDF3BB9B}"/>
              </a:ext>
            </a:extLst>
          </p:cNvPr>
          <p:cNvPicPr>
            <a:picLocks noChangeAspect="1"/>
          </p:cNvPicPr>
          <p:nvPr/>
        </p:nvPicPr>
        <p:blipFill rotWithShape="1">
          <a:blip r:embed="rId5">
            <a:extLst>
              <a:ext uri="{28A0092B-C50C-407E-A947-70E740481C1C}">
                <a14:useLocalDpi xmlns:a14="http://schemas.microsoft.com/office/drawing/2010/main" val="0"/>
              </a:ext>
            </a:extLst>
          </a:blip>
          <a:srcRect l="5879" r="1" b="1"/>
          <a:stretch/>
        </p:blipFill>
        <p:spPr>
          <a:xfrm>
            <a:off x="6101338" y="2015168"/>
            <a:ext cx="5283866" cy="4210442"/>
          </a:xfrm>
          <a:custGeom>
            <a:avLst/>
            <a:gdLst/>
            <a:ahLst/>
            <a:cxnLst/>
            <a:rect l="l" t="t" r="r" b="b"/>
            <a:pathLst>
              <a:path w="5283866" h="4210442">
                <a:moveTo>
                  <a:pt x="839883" y="18"/>
                </a:moveTo>
                <a:cubicBezTo>
                  <a:pt x="851945" y="328"/>
                  <a:pt x="864423" y="4671"/>
                  <a:pt x="875727" y="6050"/>
                </a:cubicBezTo>
                <a:cubicBezTo>
                  <a:pt x="1125267" y="36932"/>
                  <a:pt x="1374804" y="70296"/>
                  <a:pt x="1624617" y="99799"/>
                </a:cubicBezTo>
                <a:cubicBezTo>
                  <a:pt x="1858164" y="127373"/>
                  <a:pt x="2093363" y="133714"/>
                  <a:pt x="2328012" y="148051"/>
                </a:cubicBezTo>
                <a:cubicBezTo>
                  <a:pt x="2612016" y="165424"/>
                  <a:pt x="2895470" y="189965"/>
                  <a:pt x="3177820" y="228566"/>
                </a:cubicBezTo>
                <a:cubicBezTo>
                  <a:pt x="3373866" y="255590"/>
                  <a:pt x="3571843" y="274338"/>
                  <a:pt x="3770646" y="252831"/>
                </a:cubicBezTo>
                <a:cubicBezTo>
                  <a:pt x="3780572" y="251727"/>
                  <a:pt x="3791878" y="248144"/>
                  <a:pt x="3800149" y="251727"/>
                </a:cubicBezTo>
                <a:cubicBezTo>
                  <a:pt x="3896658" y="291986"/>
                  <a:pt x="4001986" y="263033"/>
                  <a:pt x="4102076" y="288400"/>
                </a:cubicBezTo>
                <a:cubicBezTo>
                  <a:pt x="4076434" y="386286"/>
                  <a:pt x="3966416" y="378289"/>
                  <a:pt x="3904377" y="446120"/>
                </a:cubicBezTo>
                <a:cubicBezTo>
                  <a:pt x="4005570" y="473141"/>
                  <a:pt x="4096562" y="500439"/>
                  <a:pt x="4188933" y="520843"/>
                </a:cubicBezTo>
                <a:cubicBezTo>
                  <a:pt x="4286818" y="542350"/>
                  <a:pt x="4369813" y="600531"/>
                  <a:pt x="4465492" y="626449"/>
                </a:cubicBezTo>
                <a:cubicBezTo>
                  <a:pt x="4485897" y="631964"/>
                  <a:pt x="4510437" y="651264"/>
                  <a:pt x="4517606" y="670015"/>
                </a:cubicBezTo>
                <a:cubicBezTo>
                  <a:pt x="4540768" y="730677"/>
                  <a:pt x="5003171" y="900804"/>
                  <a:pt x="4948576" y="954847"/>
                </a:cubicBezTo>
                <a:cubicBezTo>
                  <a:pt x="4925966" y="977182"/>
                  <a:pt x="4896738" y="993174"/>
                  <a:pt x="4866132" y="1015233"/>
                </a:cubicBezTo>
                <a:cubicBezTo>
                  <a:pt x="4912180" y="1056869"/>
                  <a:pt x="4964017" y="1075067"/>
                  <a:pt x="5019164" y="1087474"/>
                </a:cubicBezTo>
                <a:cubicBezTo>
                  <a:pt x="5035708" y="1091335"/>
                  <a:pt x="5051977" y="1099055"/>
                  <a:pt x="5053630" y="1117806"/>
                </a:cubicBezTo>
                <a:cubicBezTo>
                  <a:pt x="5055284" y="1137382"/>
                  <a:pt x="5038464" y="1145101"/>
                  <a:pt x="5024404" y="1154202"/>
                </a:cubicBezTo>
                <a:cubicBezTo>
                  <a:pt x="5004826" y="1166885"/>
                  <a:pt x="4985800" y="1177916"/>
                  <a:pt x="4960984" y="1179569"/>
                </a:cubicBezTo>
                <a:cubicBezTo>
                  <a:pt x="4920176" y="1182051"/>
                  <a:pt x="4900600" y="1217344"/>
                  <a:pt x="4876887" y="1243814"/>
                </a:cubicBezTo>
                <a:cubicBezTo>
                  <a:pt x="4863652" y="1258705"/>
                  <a:pt x="4857034" y="1288759"/>
                  <a:pt x="4880195" y="1293998"/>
                </a:cubicBezTo>
                <a:cubicBezTo>
                  <a:pt x="4935892" y="1306682"/>
                  <a:pt x="4931480" y="1343355"/>
                  <a:pt x="4930104" y="1384991"/>
                </a:cubicBezTo>
                <a:cubicBezTo>
                  <a:pt x="4928173" y="1436553"/>
                  <a:pt x="4895360" y="1460265"/>
                  <a:pt x="4855103" y="1480119"/>
                </a:cubicBezTo>
                <a:cubicBezTo>
                  <a:pt x="4841316" y="1487011"/>
                  <a:pt x="4821740" y="1486735"/>
                  <a:pt x="4816500" y="1508242"/>
                </a:cubicBezTo>
                <a:cubicBezTo>
                  <a:pt x="4839110" y="1528648"/>
                  <a:pt x="4866684" y="1512103"/>
                  <a:pt x="4890949" y="1517893"/>
                </a:cubicBezTo>
                <a:cubicBezTo>
                  <a:pt x="4911077" y="1522581"/>
                  <a:pt x="4944441" y="1520100"/>
                  <a:pt x="4916868" y="1557599"/>
                </a:cubicBezTo>
                <a:cubicBezTo>
                  <a:pt x="4908870" y="1568352"/>
                  <a:pt x="4918245" y="1576625"/>
                  <a:pt x="4928448" y="1577453"/>
                </a:cubicBezTo>
                <a:cubicBezTo>
                  <a:pt x="5010066" y="1586000"/>
                  <a:pt x="4972566" y="1661827"/>
                  <a:pt x="4998760" y="1701809"/>
                </a:cubicBezTo>
                <a:cubicBezTo>
                  <a:pt x="5005928" y="1712836"/>
                  <a:pt x="4998208" y="1731862"/>
                  <a:pt x="4986903" y="1736550"/>
                </a:cubicBezTo>
                <a:cubicBezTo>
                  <a:pt x="4914660" y="1767432"/>
                  <a:pt x="4904735" y="1841053"/>
                  <a:pt x="4869716" y="1904472"/>
                </a:cubicBezTo>
                <a:cubicBezTo>
                  <a:pt x="4907768" y="1929562"/>
                  <a:pt x="4953264" y="1935077"/>
                  <a:pt x="4994348" y="1951346"/>
                </a:cubicBezTo>
                <a:cubicBezTo>
                  <a:pt x="5037087" y="1968441"/>
                  <a:pt x="5037087" y="1981125"/>
                  <a:pt x="5001792" y="2030756"/>
                </a:cubicBezTo>
                <a:cubicBezTo>
                  <a:pt x="5093611" y="2041511"/>
                  <a:pt x="5093611" y="2041511"/>
                  <a:pt x="5065212" y="2119543"/>
                </a:cubicBezTo>
                <a:cubicBezTo>
                  <a:pt x="5142142" y="2126712"/>
                  <a:pt x="5192876" y="2163660"/>
                  <a:pt x="5204732" y="2244450"/>
                </a:cubicBezTo>
                <a:cubicBezTo>
                  <a:pt x="5210523" y="2283604"/>
                  <a:pt x="5245265" y="2302077"/>
                  <a:pt x="5283866" y="2328272"/>
                </a:cubicBezTo>
                <a:cubicBezTo>
                  <a:pt x="5235890" y="2353641"/>
                  <a:pt x="5203354" y="2406580"/>
                  <a:pt x="5147380" y="2350606"/>
                </a:cubicBezTo>
                <a:cubicBezTo>
                  <a:pt x="5126976" y="2330203"/>
                  <a:pt x="5128904" y="2356121"/>
                  <a:pt x="5126148" y="2363566"/>
                </a:cubicBezTo>
                <a:cubicBezTo>
                  <a:pt x="5119532" y="2381764"/>
                  <a:pt x="5133316" y="2393897"/>
                  <a:pt x="5142417" y="2407682"/>
                </a:cubicBezTo>
                <a:cubicBezTo>
                  <a:pt x="5151240" y="2421470"/>
                  <a:pt x="5161718" y="2436083"/>
                  <a:pt x="5164200" y="2451526"/>
                </a:cubicBezTo>
                <a:cubicBezTo>
                  <a:pt x="5165852" y="2462279"/>
                  <a:pt x="5157858" y="2477994"/>
                  <a:pt x="5149034" y="2485992"/>
                </a:cubicBezTo>
                <a:cubicBezTo>
                  <a:pt x="5102710" y="2528178"/>
                  <a:pt x="5130284" y="2623031"/>
                  <a:pt x="5042601" y="2635164"/>
                </a:cubicBezTo>
                <a:cubicBezTo>
                  <a:pt x="5003171" y="2640677"/>
                  <a:pt x="4984146" y="2675420"/>
                  <a:pt x="4955194" y="2694445"/>
                </a:cubicBezTo>
                <a:cubicBezTo>
                  <a:pt x="4854552" y="2760897"/>
                  <a:pt x="4787272" y="2846375"/>
                  <a:pt x="4756116" y="2963836"/>
                </a:cubicBezTo>
                <a:cubicBezTo>
                  <a:pt x="4747568" y="2996372"/>
                  <a:pt x="4714754" y="3022569"/>
                  <a:pt x="4693523" y="3051244"/>
                </a:cubicBezTo>
                <a:cubicBezTo>
                  <a:pt x="4703726" y="3072199"/>
                  <a:pt x="4759424" y="3026979"/>
                  <a:pt x="4739848" y="3082125"/>
                </a:cubicBezTo>
                <a:cubicBezTo>
                  <a:pt x="4724958" y="3123486"/>
                  <a:pt x="4686906" y="3149129"/>
                  <a:pt x="4651060" y="3173670"/>
                </a:cubicBezTo>
                <a:cubicBezTo>
                  <a:pt x="4610252" y="3201518"/>
                  <a:pt x="4565032" y="3223852"/>
                  <a:pt x="4546556" y="3275413"/>
                </a:cubicBezTo>
                <a:cubicBezTo>
                  <a:pt x="4542697" y="3286444"/>
                  <a:pt x="4530288" y="3298024"/>
                  <a:pt x="4519261" y="3302437"/>
                </a:cubicBezTo>
                <a:cubicBezTo>
                  <a:pt x="3944081" y="4209875"/>
                  <a:pt x="2528194" y="4215939"/>
                  <a:pt x="2364961" y="4209597"/>
                </a:cubicBezTo>
                <a:cubicBezTo>
                  <a:pt x="2167260" y="4201602"/>
                  <a:pt x="1980313" y="4145627"/>
                  <a:pt x="1796951" y="4075867"/>
                </a:cubicBezTo>
                <a:cubicBezTo>
                  <a:pt x="1719469" y="4046365"/>
                  <a:pt x="1647505" y="4004453"/>
                  <a:pt x="1572227" y="3971917"/>
                </a:cubicBezTo>
                <a:cubicBezTo>
                  <a:pt x="1468277" y="3926971"/>
                  <a:pt x="1388040" y="3841219"/>
                  <a:pt x="1284364" y="3805097"/>
                </a:cubicBezTo>
                <a:cubicBezTo>
                  <a:pt x="1177655" y="3767873"/>
                  <a:pt x="1086388" y="3699767"/>
                  <a:pt x="976645" y="3670815"/>
                </a:cubicBezTo>
                <a:cubicBezTo>
                  <a:pt x="918742" y="3655375"/>
                  <a:pt x="862768" y="3627527"/>
                  <a:pt x="871866" y="3547839"/>
                </a:cubicBezTo>
                <a:cubicBezTo>
                  <a:pt x="874349" y="3525228"/>
                  <a:pt x="859184" y="3506755"/>
                  <a:pt x="835195" y="3513373"/>
                </a:cubicBezTo>
                <a:cubicBezTo>
                  <a:pt x="789424" y="3525780"/>
                  <a:pt x="768744" y="3492967"/>
                  <a:pt x="743375" y="3468427"/>
                </a:cubicBezTo>
                <a:cubicBezTo>
                  <a:pt x="698156" y="3424863"/>
                  <a:pt x="655142" y="3378540"/>
                  <a:pt x="583175" y="3371370"/>
                </a:cubicBezTo>
                <a:cubicBezTo>
                  <a:pt x="596961" y="3337178"/>
                  <a:pt x="620399" y="3342142"/>
                  <a:pt x="641906" y="3349311"/>
                </a:cubicBezTo>
                <a:cubicBezTo>
                  <a:pt x="698432" y="3368062"/>
                  <a:pt x="754405" y="3389293"/>
                  <a:pt x="810930" y="3408042"/>
                </a:cubicBezTo>
                <a:cubicBezTo>
                  <a:pt x="847878" y="3420175"/>
                  <a:pt x="884551" y="3437271"/>
                  <a:pt x="933908" y="3423758"/>
                </a:cubicBezTo>
                <a:cubicBezTo>
                  <a:pt x="891445" y="3354826"/>
                  <a:pt x="819202" y="3342418"/>
                  <a:pt x="760747" y="3321187"/>
                </a:cubicBezTo>
                <a:cubicBezTo>
                  <a:pt x="687678" y="3294441"/>
                  <a:pt x="644664" y="3243980"/>
                  <a:pt x="593101" y="3187731"/>
                </a:cubicBezTo>
                <a:cubicBezTo>
                  <a:pt x="646869" y="3174220"/>
                  <a:pt x="680233" y="3215581"/>
                  <a:pt x="722419" y="3213374"/>
                </a:cubicBezTo>
                <a:cubicBezTo>
                  <a:pt x="724627" y="3206207"/>
                  <a:pt x="728486" y="3195729"/>
                  <a:pt x="727934" y="3195451"/>
                </a:cubicBezTo>
                <a:cubicBezTo>
                  <a:pt x="659002" y="3164570"/>
                  <a:pt x="626741" y="3106666"/>
                  <a:pt x="615987" y="3036630"/>
                </a:cubicBezTo>
                <a:cubicBezTo>
                  <a:pt x="610473" y="3000510"/>
                  <a:pt x="585381" y="2989205"/>
                  <a:pt x="560564" y="2972660"/>
                </a:cubicBezTo>
                <a:cubicBezTo>
                  <a:pt x="473984" y="2913930"/>
                  <a:pt x="382441" y="2860713"/>
                  <a:pt x="311302" y="2779924"/>
                </a:cubicBezTo>
                <a:cubicBezTo>
                  <a:pt x="393471" y="2790677"/>
                  <a:pt x="459371" y="2843341"/>
                  <a:pt x="547882" y="2865952"/>
                </a:cubicBezTo>
                <a:cubicBezTo>
                  <a:pt x="477570" y="2777166"/>
                  <a:pt x="386577" y="2732222"/>
                  <a:pt x="303582" y="2678453"/>
                </a:cubicBezTo>
                <a:cubicBezTo>
                  <a:pt x="265806" y="2653913"/>
                  <a:pt x="230790" y="2622479"/>
                  <a:pt x="185016" y="2609244"/>
                </a:cubicBezTo>
                <a:cubicBezTo>
                  <a:pt x="168748" y="2604556"/>
                  <a:pt x="142002" y="2594630"/>
                  <a:pt x="154963" y="2568435"/>
                </a:cubicBezTo>
                <a:cubicBezTo>
                  <a:pt x="165990" y="2546654"/>
                  <a:pt x="187773" y="2553269"/>
                  <a:pt x="207627" y="2559612"/>
                </a:cubicBezTo>
                <a:cubicBezTo>
                  <a:pt x="255328" y="2575330"/>
                  <a:pt x="304685" y="2575604"/>
                  <a:pt x="369207" y="2575330"/>
                </a:cubicBezTo>
                <a:cubicBezTo>
                  <a:pt x="315163" y="2503363"/>
                  <a:pt x="216174" y="2524871"/>
                  <a:pt x="169852" y="2449319"/>
                </a:cubicBezTo>
                <a:cubicBezTo>
                  <a:pt x="227755" y="2436083"/>
                  <a:pt x="272424" y="2463381"/>
                  <a:pt x="319299" y="2468619"/>
                </a:cubicBezTo>
                <a:cubicBezTo>
                  <a:pt x="361761" y="2473307"/>
                  <a:pt x="372239" y="2460624"/>
                  <a:pt x="362313" y="2418988"/>
                </a:cubicBezTo>
                <a:cubicBezTo>
                  <a:pt x="346873" y="2354190"/>
                  <a:pt x="370034" y="2321102"/>
                  <a:pt x="431798" y="2338750"/>
                </a:cubicBezTo>
                <a:cubicBezTo>
                  <a:pt x="489149" y="2355293"/>
                  <a:pt x="495215" y="2331030"/>
                  <a:pt x="479775" y="2294082"/>
                </a:cubicBezTo>
                <a:cubicBezTo>
                  <a:pt x="457716" y="2240315"/>
                  <a:pt x="482807" y="2198678"/>
                  <a:pt x="499903" y="2153458"/>
                </a:cubicBezTo>
                <a:cubicBezTo>
                  <a:pt x="526099" y="2084525"/>
                  <a:pt x="515069" y="2050885"/>
                  <a:pt x="458544" y="1999599"/>
                </a:cubicBezTo>
                <a:cubicBezTo>
                  <a:pt x="426835" y="1970921"/>
                  <a:pt x="392645" y="1946658"/>
                  <a:pt x="346596" y="1921843"/>
                </a:cubicBezTo>
                <a:cubicBezTo>
                  <a:pt x="452753" y="1908331"/>
                  <a:pt x="341358" y="1862836"/>
                  <a:pt x="378857" y="1834435"/>
                </a:cubicBezTo>
                <a:cubicBezTo>
                  <a:pt x="453856" y="1822854"/>
                  <a:pt x="515069" y="1913294"/>
                  <a:pt x="617091" y="1887376"/>
                </a:cubicBezTo>
                <a:cubicBezTo>
                  <a:pt x="491080" y="1809066"/>
                  <a:pt x="351835" y="1783423"/>
                  <a:pt x="260568" y="1679198"/>
                </a:cubicBezTo>
                <a:cubicBezTo>
                  <a:pt x="281523" y="1655484"/>
                  <a:pt x="302479" y="1677543"/>
                  <a:pt x="320402" y="1668720"/>
                </a:cubicBezTo>
                <a:cubicBezTo>
                  <a:pt x="319850" y="1663205"/>
                  <a:pt x="321230" y="1654932"/>
                  <a:pt x="317920" y="1652452"/>
                </a:cubicBezTo>
                <a:cubicBezTo>
                  <a:pt x="249815" y="1595650"/>
                  <a:pt x="248711" y="1594273"/>
                  <a:pt x="321779" y="1552359"/>
                </a:cubicBezTo>
                <a:cubicBezTo>
                  <a:pt x="347424" y="1537746"/>
                  <a:pt x="345218" y="1524786"/>
                  <a:pt x="331707" y="1506313"/>
                </a:cubicBezTo>
                <a:cubicBezTo>
                  <a:pt x="322055" y="1493353"/>
                  <a:pt x="310475" y="1481772"/>
                  <a:pt x="315990" y="1453371"/>
                </a:cubicBezTo>
                <a:cubicBezTo>
                  <a:pt x="355971" y="1489769"/>
                  <a:pt x="549259" y="1477912"/>
                  <a:pt x="583450" y="1474052"/>
                </a:cubicBezTo>
                <a:cubicBezTo>
                  <a:pt x="621777" y="1469917"/>
                  <a:pt x="659553" y="1452269"/>
                  <a:pt x="699809" y="1461919"/>
                </a:cubicBezTo>
                <a:cubicBezTo>
                  <a:pt x="732070" y="1469641"/>
                  <a:pt x="881516" y="1544364"/>
                  <a:pt x="902750" y="1458612"/>
                </a:cubicBezTo>
                <a:cubicBezTo>
                  <a:pt x="903853" y="1454475"/>
                  <a:pt x="964237" y="1464127"/>
                  <a:pt x="996774" y="1468814"/>
                </a:cubicBezTo>
                <a:cubicBezTo>
                  <a:pt x="1025451" y="1472674"/>
                  <a:pt x="1057712" y="1489769"/>
                  <a:pt x="1077012" y="1455578"/>
                </a:cubicBezTo>
                <a:cubicBezTo>
                  <a:pt x="1088317" y="1435450"/>
                  <a:pt x="1041719" y="1396571"/>
                  <a:pt x="1000083" y="1393262"/>
                </a:cubicBezTo>
                <a:cubicBezTo>
                  <a:pt x="963961" y="1390229"/>
                  <a:pt x="926186" y="1385817"/>
                  <a:pt x="891720" y="1394089"/>
                </a:cubicBezTo>
                <a:cubicBezTo>
                  <a:pt x="849258" y="1404017"/>
                  <a:pt x="826372" y="1388024"/>
                  <a:pt x="814515" y="1353557"/>
                </a:cubicBezTo>
                <a:cubicBezTo>
                  <a:pt x="801280" y="1315506"/>
                  <a:pt x="775911" y="1297858"/>
                  <a:pt x="740895" y="1280211"/>
                </a:cubicBezTo>
                <a:cubicBezTo>
                  <a:pt x="655967" y="1237474"/>
                  <a:pt x="574352" y="1188118"/>
                  <a:pt x="481154" y="1163301"/>
                </a:cubicBezTo>
                <a:cubicBezTo>
                  <a:pt x="462679" y="1158337"/>
                  <a:pt x="442276" y="1151719"/>
                  <a:pt x="433728" y="1118909"/>
                </a:cubicBezTo>
                <a:cubicBezTo>
                  <a:pt x="686023" y="1167987"/>
                  <a:pt x="915984" y="1295929"/>
                  <a:pt x="1176276" y="1288484"/>
                </a:cubicBezTo>
                <a:cubicBezTo>
                  <a:pt x="1105137" y="1247950"/>
                  <a:pt x="1022694" y="1245745"/>
                  <a:pt x="946867" y="1217344"/>
                </a:cubicBezTo>
                <a:cubicBezTo>
                  <a:pt x="1000635" y="1196113"/>
                  <a:pt x="1051094" y="1218172"/>
                  <a:pt x="1102104" y="1230304"/>
                </a:cubicBezTo>
                <a:cubicBezTo>
                  <a:pt x="1144843" y="1240230"/>
                  <a:pt x="1183446" y="1241885"/>
                  <a:pt x="1188133" y="1182603"/>
                </a:cubicBezTo>
                <a:cubicBezTo>
                  <a:pt x="1186478" y="1178742"/>
                  <a:pt x="1186754" y="1173780"/>
                  <a:pt x="1187030" y="1169092"/>
                </a:cubicBezTo>
                <a:cubicBezTo>
                  <a:pt x="1172690" y="1144552"/>
                  <a:pt x="1150358" y="1131868"/>
                  <a:pt x="1123887" y="1124698"/>
                </a:cubicBezTo>
                <a:cubicBezTo>
                  <a:pt x="1107894" y="1120286"/>
                  <a:pt x="1086663" y="1113668"/>
                  <a:pt x="1086938" y="1096023"/>
                </a:cubicBezTo>
                <a:cubicBezTo>
                  <a:pt x="1087765" y="1030674"/>
                  <a:pt x="1036756" y="1011647"/>
                  <a:pt x="985744" y="992622"/>
                </a:cubicBezTo>
                <a:cubicBezTo>
                  <a:pt x="1014145" y="960086"/>
                  <a:pt x="1036479" y="984074"/>
                  <a:pt x="1057987" y="981594"/>
                </a:cubicBezTo>
                <a:cubicBezTo>
                  <a:pt x="1072049" y="979939"/>
                  <a:pt x="1084733" y="976906"/>
                  <a:pt x="1084733" y="960086"/>
                </a:cubicBezTo>
                <a:cubicBezTo>
                  <a:pt x="1085008" y="946023"/>
                  <a:pt x="1078390" y="930030"/>
                  <a:pt x="1064605" y="929756"/>
                </a:cubicBezTo>
                <a:cubicBezTo>
                  <a:pt x="978300" y="927273"/>
                  <a:pt x="930599" y="836833"/>
                  <a:pt x="840985" y="836558"/>
                </a:cubicBezTo>
                <a:cubicBezTo>
                  <a:pt x="787493" y="836558"/>
                  <a:pt x="868834" y="785547"/>
                  <a:pt x="823615" y="764315"/>
                </a:cubicBezTo>
                <a:cubicBezTo>
                  <a:pt x="813687" y="759628"/>
                  <a:pt x="849533" y="752460"/>
                  <a:pt x="865526" y="753562"/>
                </a:cubicBezTo>
                <a:cubicBezTo>
                  <a:pt x="881242" y="754665"/>
                  <a:pt x="895304" y="768175"/>
                  <a:pt x="914331" y="758525"/>
                </a:cubicBezTo>
                <a:cubicBezTo>
                  <a:pt x="924808" y="724059"/>
                  <a:pt x="897787" y="711375"/>
                  <a:pt x="875452" y="701724"/>
                </a:cubicBezTo>
                <a:cubicBezTo>
                  <a:pt x="823889" y="679390"/>
                  <a:pt x="773706" y="652369"/>
                  <a:pt x="717181" y="644371"/>
                </a:cubicBezTo>
                <a:cubicBezTo>
                  <a:pt x="697053" y="641614"/>
                  <a:pt x="746133" y="604666"/>
                  <a:pt x="755783" y="591707"/>
                </a:cubicBezTo>
                <a:cubicBezTo>
                  <a:pt x="528304" y="455496"/>
                  <a:pt x="254778" y="462388"/>
                  <a:pt x="0" y="352370"/>
                </a:cubicBezTo>
                <a:cubicBezTo>
                  <a:pt x="56250" y="330864"/>
                  <a:pt x="97610" y="346580"/>
                  <a:pt x="135937" y="349889"/>
                </a:cubicBezTo>
                <a:cubicBezTo>
                  <a:pt x="231615" y="358160"/>
                  <a:pt x="326193" y="375256"/>
                  <a:pt x="421595" y="385458"/>
                </a:cubicBezTo>
                <a:cubicBezTo>
                  <a:pt x="468469" y="390421"/>
                  <a:pt x="512035" y="409172"/>
                  <a:pt x="564424" y="379393"/>
                </a:cubicBezTo>
                <a:cubicBezTo>
                  <a:pt x="599443" y="359540"/>
                  <a:pt x="655418" y="381046"/>
                  <a:pt x="698432" y="398694"/>
                </a:cubicBezTo>
                <a:cubicBezTo>
                  <a:pt x="734000" y="413307"/>
                  <a:pt x="767916" y="417167"/>
                  <a:pt x="815067" y="398694"/>
                </a:cubicBezTo>
                <a:cubicBezTo>
                  <a:pt x="772328" y="387389"/>
                  <a:pt x="739515" y="377463"/>
                  <a:pt x="705876" y="370568"/>
                </a:cubicBezTo>
                <a:cubicBezTo>
                  <a:pt x="679130" y="365055"/>
                  <a:pt x="742825" y="342719"/>
                  <a:pt x="775360" y="345477"/>
                </a:cubicBezTo>
                <a:cubicBezTo>
                  <a:pt x="820857" y="349337"/>
                  <a:pt x="795214" y="335000"/>
                  <a:pt x="787493" y="315146"/>
                </a:cubicBezTo>
                <a:cubicBezTo>
                  <a:pt x="779221" y="293915"/>
                  <a:pt x="803761" y="287298"/>
                  <a:pt x="819202" y="291709"/>
                </a:cubicBezTo>
                <a:cubicBezTo>
                  <a:pt x="878484" y="309081"/>
                  <a:pt x="937491" y="278474"/>
                  <a:pt x="998705" y="303291"/>
                </a:cubicBezTo>
                <a:cubicBezTo>
                  <a:pt x="983263" y="242077"/>
                  <a:pt x="949899" y="215331"/>
                  <a:pt x="880139" y="206783"/>
                </a:cubicBezTo>
                <a:cubicBezTo>
                  <a:pt x="853944" y="203475"/>
                  <a:pt x="826647" y="208438"/>
                  <a:pt x="804037" y="190790"/>
                </a:cubicBezTo>
                <a:cubicBezTo>
                  <a:pt x="791076" y="180590"/>
                  <a:pt x="776463" y="168457"/>
                  <a:pt x="786666" y="149707"/>
                </a:cubicBezTo>
                <a:cubicBezTo>
                  <a:pt x="793834" y="136471"/>
                  <a:pt x="809276" y="136471"/>
                  <a:pt x="821960" y="140884"/>
                </a:cubicBezTo>
                <a:cubicBezTo>
                  <a:pt x="878761" y="160461"/>
                  <a:pt x="938043" y="167630"/>
                  <a:pt x="997325" y="174800"/>
                </a:cubicBezTo>
                <a:cubicBezTo>
                  <a:pt x="1006426" y="175902"/>
                  <a:pt x="1016626" y="179487"/>
                  <a:pt x="1026829" y="161287"/>
                </a:cubicBezTo>
                <a:cubicBezTo>
                  <a:pt x="915984" y="131783"/>
                  <a:pt x="810655" y="89872"/>
                  <a:pt x="696777" y="73604"/>
                </a:cubicBezTo>
                <a:cubicBezTo>
                  <a:pt x="698432" y="65884"/>
                  <a:pt x="700086" y="58164"/>
                  <a:pt x="701741" y="50444"/>
                </a:cubicBezTo>
                <a:cubicBezTo>
                  <a:pt x="790801" y="61471"/>
                  <a:pt x="879864" y="72501"/>
                  <a:pt x="992362" y="86289"/>
                </a:cubicBezTo>
                <a:cubicBezTo>
                  <a:pt x="923153" y="42446"/>
                  <a:pt x="857805" y="57060"/>
                  <a:pt x="806519" y="18183"/>
                </a:cubicBezTo>
                <a:cubicBezTo>
                  <a:pt x="816170" y="3431"/>
                  <a:pt x="827820" y="-292"/>
                  <a:pt x="839883" y="18"/>
                </a:cubicBezTo>
                <a:close/>
              </a:path>
            </a:pathLst>
          </a:custGeom>
        </p:spPr>
      </p:pic>
      <p:pic>
        <p:nvPicPr>
          <p:cNvPr id="8" name="New Recording 9">
            <a:hlinkClick r:id="" action="ppaction://media"/>
            <a:extLst>
              <a:ext uri="{FF2B5EF4-FFF2-40B4-BE49-F238E27FC236}">
                <a16:creationId xmlns:a16="http://schemas.microsoft.com/office/drawing/2014/main" id="{4380B590-8AC1-4F0E-99CA-A506763C46CB}"/>
              </a:ext>
            </a:extLst>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1472419" y="4887127"/>
            <a:ext cx="609600" cy="609600"/>
          </a:xfrm>
          <a:prstGeom prst="rect">
            <a:avLst/>
          </a:prstGeom>
        </p:spPr>
      </p:pic>
    </p:spTree>
    <p:extLst>
      <p:ext uri="{BB962C8B-B14F-4D97-AF65-F5344CB8AC3E}">
        <p14:creationId xmlns:p14="http://schemas.microsoft.com/office/powerpoint/2010/main" val="36236854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30629" fill="hold"/>
                                        <p:tgtEl>
                                          <p:spTgt spid="8"/>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8"/>
                </p:tgtEl>
              </p:cMediaNode>
            </p:audio>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46" name="Rectangle 45">
            <a:extLst>
              <a:ext uri="{FF2B5EF4-FFF2-40B4-BE49-F238E27FC236}">
                <a16:creationId xmlns:a16="http://schemas.microsoft.com/office/drawing/2014/main" id="{2172A0AC-3DCE-4672-BCAF-28FEF91F602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a:extLst>
              <a:ext uri="{FF2B5EF4-FFF2-40B4-BE49-F238E27FC236}">
                <a16:creationId xmlns:a16="http://schemas.microsoft.com/office/drawing/2014/main" id="{AE6F1C77-EDC9-4C5F-8C1C-62DD46BDA3C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Content Placeholder 3" descr="A picture containing diagram&#10;&#10;Description automatically generated">
            <a:extLst>
              <a:ext uri="{FF2B5EF4-FFF2-40B4-BE49-F238E27FC236}">
                <a16:creationId xmlns:a16="http://schemas.microsoft.com/office/drawing/2014/main" id="{824B3363-980B-4475-8EC9-09E969B5B1AB}"/>
              </a:ext>
            </a:extLst>
          </p:cNvPr>
          <p:cNvPicPr>
            <a:picLocks noGrp="1" noChangeAspect="1"/>
          </p:cNvPicPr>
          <p:nvPr>
            <p:ph idx="1"/>
          </p:nvPr>
        </p:nvPicPr>
        <p:blipFill rotWithShape="1">
          <a:blip r:embed="rId4">
            <a:alphaModFix amt="40000"/>
            <a:extLst>
              <a:ext uri="{28A0092B-C50C-407E-A947-70E740481C1C}">
                <a14:useLocalDpi xmlns:a14="http://schemas.microsoft.com/office/drawing/2010/main" val="0"/>
              </a:ext>
            </a:extLst>
          </a:blip>
          <a:srcRect l="3891" r="3695"/>
          <a:stretch/>
        </p:blipFill>
        <p:spPr>
          <a:xfrm>
            <a:off x="20" y="10"/>
            <a:ext cx="8450297" cy="6857990"/>
          </a:xfrm>
          <a:prstGeom prst="rect">
            <a:avLst/>
          </a:prstGeom>
        </p:spPr>
      </p:pic>
      <p:sp>
        <p:nvSpPr>
          <p:cNvPr id="40" name="Content Placeholder 15">
            <a:extLst>
              <a:ext uri="{FF2B5EF4-FFF2-40B4-BE49-F238E27FC236}">
                <a16:creationId xmlns:a16="http://schemas.microsoft.com/office/drawing/2014/main" id="{255537B8-FCB5-4F65-9464-6DB609CAFD69}"/>
              </a:ext>
            </a:extLst>
          </p:cNvPr>
          <p:cNvSpPr txBox="1">
            <a:spLocks/>
          </p:cNvSpPr>
          <p:nvPr/>
        </p:nvSpPr>
        <p:spPr>
          <a:xfrm>
            <a:off x="-8665" y="502230"/>
            <a:ext cx="7372350" cy="3067050"/>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2000" dirty="0">
                <a:solidFill>
                  <a:srgbClr val="FFFFFF"/>
                </a:solidFill>
                <a:latin typeface="Ink Free" panose="03080402000500000000" pitchFamily="66" charset="0"/>
              </a:rPr>
              <a:t>Dear Ethan:</a:t>
            </a:r>
            <a:br>
              <a:rPr lang="en-US" sz="2000" dirty="0">
                <a:solidFill>
                  <a:srgbClr val="FFFFFF"/>
                </a:solidFill>
                <a:latin typeface="Ink Free" panose="03080402000500000000" pitchFamily="66" charset="0"/>
              </a:rPr>
            </a:br>
            <a:r>
              <a:rPr lang="en-US" sz="2000" dirty="0">
                <a:solidFill>
                  <a:srgbClr val="FFFFFF"/>
                </a:solidFill>
                <a:latin typeface="Ink Free" panose="03080402000500000000" pitchFamily="66" charset="0"/>
              </a:rPr>
              <a:t>I stand beside you grinning with pride and joy. You are a model for me as I wrote to you when you were only 4 – I </a:t>
            </a:r>
            <a:r>
              <a:rPr lang="en-US" sz="2000" dirty="0" err="1">
                <a:solidFill>
                  <a:srgbClr val="FFFFFF"/>
                </a:solidFill>
                <a:latin typeface="Ink Free" panose="03080402000500000000" pitchFamily="66" charset="0"/>
              </a:rPr>
              <a:t>wanna</a:t>
            </a:r>
            <a:r>
              <a:rPr lang="en-US" sz="2000" dirty="0">
                <a:solidFill>
                  <a:srgbClr val="FFFFFF"/>
                </a:solidFill>
                <a:latin typeface="Ink Free" panose="03080402000500000000" pitchFamily="66" charset="0"/>
              </a:rPr>
              <a:t> be like you! Smart, cool, fun, successful, considerate, loving and altogether a </a:t>
            </a:r>
            <a:r>
              <a:rPr lang="en-US" sz="2000" dirty="0" err="1">
                <a:solidFill>
                  <a:srgbClr val="FFFFFF"/>
                </a:solidFill>
                <a:latin typeface="Ink Free" panose="03080402000500000000" pitchFamily="66" charset="0"/>
              </a:rPr>
              <a:t>Mench</a:t>
            </a:r>
            <a:r>
              <a:rPr lang="en-US" sz="2000" dirty="0">
                <a:solidFill>
                  <a:srgbClr val="FFFFFF"/>
                </a:solidFill>
                <a:latin typeface="Ink Free" panose="03080402000500000000" pitchFamily="66" charset="0"/>
              </a:rPr>
              <a:t>.  Good luck in the new year and moving up in the world.</a:t>
            </a:r>
          </a:p>
          <a:p>
            <a:pPr marL="0" indent="0">
              <a:buNone/>
            </a:pPr>
            <a:r>
              <a:rPr lang="en-US" sz="2000" dirty="0">
                <a:solidFill>
                  <a:srgbClr val="FFFFFF"/>
                </a:solidFill>
                <a:latin typeface="Ink Free" panose="03080402000500000000" pitchFamily="66" charset="0"/>
              </a:rPr>
              <a:t>I love you, </a:t>
            </a:r>
            <a:r>
              <a:rPr lang="en-US" sz="2000" dirty="0" err="1">
                <a:solidFill>
                  <a:srgbClr val="FFFFFF"/>
                </a:solidFill>
                <a:latin typeface="Ink Free" panose="03080402000500000000" pitchFamily="66" charset="0"/>
              </a:rPr>
              <a:t>Sabba</a:t>
            </a:r>
            <a:endParaRPr lang="en-US" sz="2000" dirty="0">
              <a:solidFill>
                <a:srgbClr val="FFFFFF"/>
              </a:solidFill>
              <a:latin typeface="Ink Free" panose="03080402000500000000" pitchFamily="66" charset="0"/>
            </a:endParaRPr>
          </a:p>
        </p:txBody>
      </p:sp>
      <p:pic>
        <p:nvPicPr>
          <p:cNvPr id="6" name="Picture 5" descr="A group of young men standing next to a tree&#10;&#10;Description automatically generated">
            <a:extLst>
              <a:ext uri="{FF2B5EF4-FFF2-40B4-BE49-F238E27FC236}">
                <a16:creationId xmlns:a16="http://schemas.microsoft.com/office/drawing/2014/main" id="{D506209B-825C-498B-B54E-75EF2FEE0308}"/>
              </a:ext>
            </a:extLst>
          </p:cNvPr>
          <p:cNvPicPr>
            <a:picLocks noChangeAspect="1"/>
          </p:cNvPicPr>
          <p:nvPr/>
        </p:nvPicPr>
        <p:blipFill rotWithShape="1">
          <a:blip r:embed="rId5">
            <a:extLst>
              <a:ext uri="{28A0092B-C50C-407E-A947-70E740481C1C}">
                <a14:useLocalDpi xmlns:a14="http://schemas.microsoft.com/office/drawing/2010/main" val="0"/>
              </a:ext>
            </a:extLst>
          </a:blip>
          <a:srcRect b="13740"/>
          <a:stretch/>
        </p:blipFill>
        <p:spPr>
          <a:xfrm>
            <a:off x="6225997" y="10"/>
            <a:ext cx="5962785" cy="6857990"/>
          </a:xfrm>
          <a:custGeom>
            <a:avLst/>
            <a:gdLst/>
            <a:ahLst/>
            <a:cxnLst/>
            <a:rect l="l" t="t" r="r" b="b"/>
            <a:pathLst>
              <a:path w="5962785" h="6858000">
                <a:moveTo>
                  <a:pt x="1044839" y="0"/>
                </a:moveTo>
                <a:lnTo>
                  <a:pt x="5962785" y="0"/>
                </a:lnTo>
                <a:lnTo>
                  <a:pt x="5962785" y="6858000"/>
                </a:lnTo>
                <a:lnTo>
                  <a:pt x="1469886" y="6858000"/>
                </a:lnTo>
                <a:lnTo>
                  <a:pt x="1416006" y="6823984"/>
                </a:lnTo>
                <a:cubicBezTo>
                  <a:pt x="1356767" y="6787940"/>
                  <a:pt x="1296437" y="6755500"/>
                  <a:pt x="1232473" y="6733873"/>
                </a:cubicBezTo>
                <a:cubicBezTo>
                  <a:pt x="1145250" y="6705037"/>
                  <a:pt x="1060933" y="6654575"/>
                  <a:pt x="1075471" y="6503186"/>
                </a:cubicBezTo>
                <a:cubicBezTo>
                  <a:pt x="1078378" y="6459932"/>
                  <a:pt x="1055118" y="6427493"/>
                  <a:pt x="1020229" y="6438306"/>
                </a:cubicBezTo>
                <a:cubicBezTo>
                  <a:pt x="953358" y="6459932"/>
                  <a:pt x="921375" y="6398656"/>
                  <a:pt x="883579" y="6351798"/>
                </a:cubicBezTo>
                <a:cubicBezTo>
                  <a:pt x="816707" y="6268895"/>
                  <a:pt x="752743" y="6182387"/>
                  <a:pt x="645167" y="6167969"/>
                </a:cubicBezTo>
                <a:cubicBezTo>
                  <a:pt x="665519" y="6103088"/>
                  <a:pt x="700408" y="6110298"/>
                  <a:pt x="732391" y="6124716"/>
                </a:cubicBezTo>
                <a:cubicBezTo>
                  <a:pt x="816707" y="6160761"/>
                  <a:pt x="901023" y="6200410"/>
                  <a:pt x="985339" y="6236455"/>
                </a:cubicBezTo>
                <a:cubicBezTo>
                  <a:pt x="1040581" y="6258081"/>
                  <a:pt x="1095822" y="6290522"/>
                  <a:pt x="1168509" y="6265291"/>
                </a:cubicBezTo>
                <a:cubicBezTo>
                  <a:pt x="1104545" y="6135530"/>
                  <a:pt x="996969" y="6110298"/>
                  <a:pt x="909746" y="6070649"/>
                </a:cubicBezTo>
                <a:cubicBezTo>
                  <a:pt x="802169" y="6020185"/>
                  <a:pt x="738206" y="5926470"/>
                  <a:pt x="659704" y="5818335"/>
                </a:cubicBezTo>
                <a:cubicBezTo>
                  <a:pt x="738206" y="5789500"/>
                  <a:pt x="787632" y="5868798"/>
                  <a:pt x="851597" y="5865193"/>
                </a:cubicBezTo>
                <a:cubicBezTo>
                  <a:pt x="854504" y="5854380"/>
                  <a:pt x="860319" y="5832753"/>
                  <a:pt x="860319" y="5832753"/>
                </a:cubicBezTo>
                <a:cubicBezTo>
                  <a:pt x="755650" y="5775081"/>
                  <a:pt x="709132" y="5666947"/>
                  <a:pt x="691686" y="5533581"/>
                </a:cubicBezTo>
                <a:cubicBezTo>
                  <a:pt x="685872" y="5465095"/>
                  <a:pt x="648075" y="5443468"/>
                  <a:pt x="610278" y="5411029"/>
                </a:cubicBezTo>
                <a:cubicBezTo>
                  <a:pt x="482350" y="5299289"/>
                  <a:pt x="345700" y="5198364"/>
                  <a:pt x="238123" y="5046976"/>
                </a:cubicBezTo>
                <a:cubicBezTo>
                  <a:pt x="363144" y="5064998"/>
                  <a:pt x="461997" y="5165924"/>
                  <a:pt x="592833" y="5209177"/>
                </a:cubicBezTo>
                <a:cubicBezTo>
                  <a:pt x="488165" y="5043371"/>
                  <a:pt x="351514" y="4956864"/>
                  <a:pt x="226494" y="4855939"/>
                </a:cubicBezTo>
                <a:cubicBezTo>
                  <a:pt x="168344" y="4809081"/>
                  <a:pt x="116011" y="4751408"/>
                  <a:pt x="49139" y="4726177"/>
                </a:cubicBezTo>
                <a:cubicBezTo>
                  <a:pt x="25879" y="4718968"/>
                  <a:pt x="-14825" y="4700947"/>
                  <a:pt x="5527" y="4650483"/>
                </a:cubicBezTo>
                <a:cubicBezTo>
                  <a:pt x="22972" y="4607230"/>
                  <a:pt x="54954" y="4621648"/>
                  <a:pt x="84029" y="4632460"/>
                </a:cubicBezTo>
                <a:cubicBezTo>
                  <a:pt x="153807" y="4661296"/>
                  <a:pt x="229401" y="4661296"/>
                  <a:pt x="325347" y="4661296"/>
                </a:cubicBezTo>
                <a:cubicBezTo>
                  <a:pt x="243939" y="4524326"/>
                  <a:pt x="95658" y="4567580"/>
                  <a:pt x="25879" y="4423401"/>
                </a:cubicBezTo>
                <a:cubicBezTo>
                  <a:pt x="113103" y="4398170"/>
                  <a:pt x="179975" y="4448632"/>
                  <a:pt x="249753" y="4459446"/>
                </a:cubicBezTo>
                <a:cubicBezTo>
                  <a:pt x="313718" y="4470259"/>
                  <a:pt x="328254" y="4445028"/>
                  <a:pt x="313718" y="4365729"/>
                </a:cubicBezTo>
                <a:cubicBezTo>
                  <a:pt x="290458" y="4243177"/>
                  <a:pt x="325347" y="4181900"/>
                  <a:pt x="418386" y="4214341"/>
                </a:cubicBezTo>
                <a:cubicBezTo>
                  <a:pt x="505609" y="4246781"/>
                  <a:pt x="514332" y="4199922"/>
                  <a:pt x="491072" y="4131438"/>
                </a:cubicBezTo>
                <a:cubicBezTo>
                  <a:pt x="456183" y="4030512"/>
                  <a:pt x="493979" y="3951214"/>
                  <a:pt x="520147" y="3864706"/>
                </a:cubicBezTo>
                <a:cubicBezTo>
                  <a:pt x="560851" y="3734945"/>
                  <a:pt x="543407" y="3670064"/>
                  <a:pt x="459090" y="3572743"/>
                </a:cubicBezTo>
                <a:cubicBezTo>
                  <a:pt x="409664" y="3518676"/>
                  <a:pt x="360236" y="3471818"/>
                  <a:pt x="290458" y="3424959"/>
                </a:cubicBezTo>
                <a:cubicBezTo>
                  <a:pt x="450368" y="3399728"/>
                  <a:pt x="284643" y="3313221"/>
                  <a:pt x="339884" y="3259153"/>
                </a:cubicBezTo>
                <a:cubicBezTo>
                  <a:pt x="453275" y="3237527"/>
                  <a:pt x="543407" y="3410542"/>
                  <a:pt x="697501" y="3360078"/>
                </a:cubicBezTo>
                <a:cubicBezTo>
                  <a:pt x="511425" y="3212294"/>
                  <a:pt x="302087" y="3165436"/>
                  <a:pt x="165437" y="2967190"/>
                </a:cubicBezTo>
                <a:cubicBezTo>
                  <a:pt x="197419" y="2923937"/>
                  <a:pt x="229401" y="2967190"/>
                  <a:pt x="255568" y="2949167"/>
                </a:cubicBezTo>
                <a:cubicBezTo>
                  <a:pt x="255568" y="2938354"/>
                  <a:pt x="560851" y="3006840"/>
                  <a:pt x="578296" y="2725691"/>
                </a:cubicBezTo>
                <a:cubicBezTo>
                  <a:pt x="584111" y="2725691"/>
                  <a:pt x="589926" y="2725691"/>
                  <a:pt x="595740" y="2714876"/>
                </a:cubicBezTo>
                <a:cubicBezTo>
                  <a:pt x="627722" y="2675228"/>
                  <a:pt x="598648" y="2581510"/>
                  <a:pt x="650982" y="2574301"/>
                </a:cubicBezTo>
                <a:cubicBezTo>
                  <a:pt x="709132" y="2567092"/>
                  <a:pt x="764373" y="2534653"/>
                  <a:pt x="825429" y="2552674"/>
                </a:cubicBezTo>
                <a:cubicBezTo>
                  <a:pt x="871949" y="2567092"/>
                  <a:pt x="921375" y="2585115"/>
                  <a:pt x="970802" y="2585115"/>
                </a:cubicBezTo>
                <a:cubicBezTo>
                  <a:pt x="1023136" y="2585115"/>
                  <a:pt x="1095822" y="2707668"/>
                  <a:pt x="1127805" y="2545465"/>
                </a:cubicBezTo>
                <a:cubicBezTo>
                  <a:pt x="1127805" y="2538257"/>
                  <a:pt x="1217936" y="2556280"/>
                  <a:pt x="1267362" y="2563488"/>
                </a:cubicBezTo>
                <a:cubicBezTo>
                  <a:pt x="1308067" y="2570698"/>
                  <a:pt x="1357494" y="2603137"/>
                  <a:pt x="1386568" y="2538257"/>
                </a:cubicBezTo>
                <a:cubicBezTo>
                  <a:pt x="1401105" y="2498607"/>
                  <a:pt x="1331326" y="2426518"/>
                  <a:pt x="1270270" y="2419309"/>
                </a:cubicBezTo>
                <a:cubicBezTo>
                  <a:pt x="1215029" y="2412101"/>
                  <a:pt x="1159787" y="2404892"/>
                  <a:pt x="1107453" y="2419309"/>
                </a:cubicBezTo>
                <a:cubicBezTo>
                  <a:pt x="1043489" y="2437331"/>
                  <a:pt x="1008599" y="2408495"/>
                  <a:pt x="991154" y="2343615"/>
                </a:cubicBezTo>
                <a:cubicBezTo>
                  <a:pt x="970802" y="2275131"/>
                  <a:pt x="933005" y="2239085"/>
                  <a:pt x="880671" y="2206645"/>
                </a:cubicBezTo>
                <a:cubicBezTo>
                  <a:pt x="752743" y="2127346"/>
                  <a:pt x="630630" y="2033629"/>
                  <a:pt x="491072" y="1986771"/>
                </a:cubicBezTo>
                <a:cubicBezTo>
                  <a:pt x="464905" y="1979562"/>
                  <a:pt x="432923" y="1965145"/>
                  <a:pt x="421293" y="1903868"/>
                </a:cubicBezTo>
                <a:cubicBezTo>
                  <a:pt x="799262" y="1997584"/>
                  <a:pt x="1142342" y="2239085"/>
                  <a:pt x="1531941" y="2224667"/>
                </a:cubicBezTo>
                <a:cubicBezTo>
                  <a:pt x="1427272" y="2148974"/>
                  <a:pt x="1302252" y="2145369"/>
                  <a:pt x="1188861" y="2091301"/>
                </a:cubicBezTo>
                <a:cubicBezTo>
                  <a:pt x="1270270" y="2051652"/>
                  <a:pt x="1345864" y="2094906"/>
                  <a:pt x="1421458" y="2116532"/>
                </a:cubicBezTo>
                <a:cubicBezTo>
                  <a:pt x="1485422" y="2134554"/>
                  <a:pt x="1543571" y="2138160"/>
                  <a:pt x="1549386" y="2026420"/>
                </a:cubicBezTo>
                <a:cubicBezTo>
                  <a:pt x="1549386" y="2015607"/>
                  <a:pt x="1549386" y="2008398"/>
                  <a:pt x="1549386" y="1997584"/>
                </a:cubicBezTo>
                <a:cubicBezTo>
                  <a:pt x="1526126" y="1950727"/>
                  <a:pt x="1494144" y="1929099"/>
                  <a:pt x="1453440" y="1914682"/>
                </a:cubicBezTo>
                <a:cubicBezTo>
                  <a:pt x="1430180" y="1907473"/>
                  <a:pt x="1398198" y="1893056"/>
                  <a:pt x="1398198" y="1860614"/>
                </a:cubicBezTo>
                <a:cubicBezTo>
                  <a:pt x="1401105" y="1738063"/>
                  <a:pt x="1322604" y="1702018"/>
                  <a:pt x="1247011" y="1665972"/>
                </a:cubicBezTo>
                <a:cubicBezTo>
                  <a:pt x="1287715" y="1604696"/>
                  <a:pt x="1322604" y="1647950"/>
                  <a:pt x="1354586" y="1644345"/>
                </a:cubicBezTo>
                <a:cubicBezTo>
                  <a:pt x="1374939" y="1640741"/>
                  <a:pt x="1395290" y="1637138"/>
                  <a:pt x="1395290" y="1604696"/>
                </a:cubicBezTo>
                <a:cubicBezTo>
                  <a:pt x="1395290" y="1579465"/>
                  <a:pt x="1386568" y="1547025"/>
                  <a:pt x="1366216" y="1547025"/>
                </a:cubicBezTo>
                <a:cubicBezTo>
                  <a:pt x="1238288" y="1543420"/>
                  <a:pt x="1165601" y="1370405"/>
                  <a:pt x="1031858" y="1370405"/>
                </a:cubicBezTo>
                <a:cubicBezTo>
                  <a:pt x="950450" y="1370405"/>
                  <a:pt x="1072563" y="1273083"/>
                  <a:pt x="1005692" y="1233435"/>
                </a:cubicBezTo>
                <a:cubicBezTo>
                  <a:pt x="991154" y="1222621"/>
                  <a:pt x="1046396" y="1208203"/>
                  <a:pt x="1069655" y="1211808"/>
                </a:cubicBezTo>
                <a:cubicBezTo>
                  <a:pt x="1092915" y="1215412"/>
                  <a:pt x="1113268" y="1240644"/>
                  <a:pt x="1142342" y="1222621"/>
                </a:cubicBezTo>
                <a:cubicBezTo>
                  <a:pt x="1156879" y="1157741"/>
                  <a:pt x="1119082" y="1132510"/>
                  <a:pt x="1084193" y="1114487"/>
                </a:cubicBezTo>
                <a:cubicBezTo>
                  <a:pt x="1008599" y="1071234"/>
                  <a:pt x="933005" y="1020771"/>
                  <a:pt x="848689" y="1006353"/>
                </a:cubicBezTo>
                <a:cubicBezTo>
                  <a:pt x="819615" y="1002748"/>
                  <a:pt x="802169" y="984726"/>
                  <a:pt x="805077" y="948681"/>
                </a:cubicBezTo>
                <a:cubicBezTo>
                  <a:pt x="810892" y="901822"/>
                  <a:pt x="839967" y="916240"/>
                  <a:pt x="863226" y="919844"/>
                </a:cubicBezTo>
                <a:cubicBezTo>
                  <a:pt x="877764" y="923450"/>
                  <a:pt x="892301" y="934263"/>
                  <a:pt x="906838" y="909031"/>
                </a:cubicBezTo>
                <a:cubicBezTo>
                  <a:pt x="566666" y="653113"/>
                  <a:pt x="386404" y="667532"/>
                  <a:pt x="5527" y="458471"/>
                </a:cubicBezTo>
                <a:cubicBezTo>
                  <a:pt x="89843" y="418822"/>
                  <a:pt x="150900" y="447658"/>
                  <a:pt x="209049" y="454867"/>
                </a:cubicBezTo>
                <a:cubicBezTo>
                  <a:pt x="354422" y="472890"/>
                  <a:pt x="264290" y="505329"/>
                  <a:pt x="409664" y="526956"/>
                </a:cubicBezTo>
                <a:cubicBezTo>
                  <a:pt x="479443" y="537770"/>
                  <a:pt x="543407" y="573815"/>
                  <a:pt x="621908" y="516143"/>
                </a:cubicBezTo>
                <a:cubicBezTo>
                  <a:pt x="674242" y="476494"/>
                  <a:pt x="758558" y="519747"/>
                  <a:pt x="822522" y="552188"/>
                </a:cubicBezTo>
                <a:cubicBezTo>
                  <a:pt x="874856" y="581024"/>
                  <a:pt x="927190" y="588232"/>
                  <a:pt x="996969" y="552188"/>
                </a:cubicBezTo>
                <a:cubicBezTo>
                  <a:pt x="933005" y="530562"/>
                  <a:pt x="883579" y="512539"/>
                  <a:pt x="834151" y="498120"/>
                </a:cubicBezTo>
                <a:cubicBezTo>
                  <a:pt x="793447" y="487307"/>
                  <a:pt x="770187" y="462076"/>
                  <a:pt x="773095" y="408008"/>
                </a:cubicBezTo>
                <a:cubicBezTo>
                  <a:pt x="773095" y="379172"/>
                  <a:pt x="764373" y="339523"/>
                  <a:pt x="793447" y="325106"/>
                </a:cubicBezTo>
                <a:cubicBezTo>
                  <a:pt x="816707" y="310688"/>
                  <a:pt x="848689" y="325106"/>
                  <a:pt x="860319" y="350336"/>
                </a:cubicBezTo>
                <a:cubicBezTo>
                  <a:pt x="874856" y="397195"/>
                  <a:pt x="889393" y="440449"/>
                  <a:pt x="938820" y="444054"/>
                </a:cubicBezTo>
                <a:cubicBezTo>
                  <a:pt x="1005692" y="451262"/>
                  <a:pt x="967894" y="422426"/>
                  <a:pt x="956265" y="386381"/>
                </a:cubicBezTo>
                <a:cubicBezTo>
                  <a:pt x="944635" y="346733"/>
                  <a:pt x="979525" y="335919"/>
                  <a:pt x="1002784" y="343127"/>
                </a:cubicBezTo>
                <a:cubicBezTo>
                  <a:pt x="1090008" y="375569"/>
                  <a:pt x="1180139" y="317897"/>
                  <a:pt x="1270270" y="364755"/>
                </a:cubicBezTo>
                <a:cubicBezTo>
                  <a:pt x="1247011" y="249411"/>
                  <a:pt x="1197583" y="198949"/>
                  <a:pt x="1092915" y="180926"/>
                </a:cubicBezTo>
                <a:cubicBezTo>
                  <a:pt x="1055118" y="177322"/>
                  <a:pt x="1014414" y="184530"/>
                  <a:pt x="979525" y="152090"/>
                </a:cubicBezTo>
                <a:cubicBezTo>
                  <a:pt x="959172" y="134068"/>
                  <a:pt x="938820" y="112441"/>
                  <a:pt x="953358" y="76396"/>
                </a:cubicBezTo>
                <a:cubicBezTo>
                  <a:pt x="962080" y="51165"/>
                  <a:pt x="985339" y="51165"/>
                  <a:pt x="1005692" y="58373"/>
                </a:cubicBezTo>
                <a:cubicBezTo>
                  <a:pt x="1090008" y="98023"/>
                  <a:pt x="1180139" y="108837"/>
                  <a:pt x="1267362" y="123254"/>
                </a:cubicBezTo>
                <a:cubicBezTo>
                  <a:pt x="1281900" y="126859"/>
                  <a:pt x="1296437" y="134068"/>
                  <a:pt x="1310975" y="98023"/>
                </a:cubicBezTo>
                <a:cubicBezTo>
                  <a:pt x="1260095" y="81803"/>
                  <a:pt x="1209941" y="62879"/>
                  <a:pt x="1159787" y="43505"/>
                </a:cubicBezTo>
                <a:close/>
              </a:path>
            </a:pathLst>
          </a:custGeom>
        </p:spPr>
      </p:pic>
      <p:pic>
        <p:nvPicPr>
          <p:cNvPr id="42" name="New Recording 17">
            <a:hlinkClick r:id="" action="ppaction://media"/>
            <a:extLst>
              <a:ext uri="{FF2B5EF4-FFF2-40B4-BE49-F238E27FC236}">
                <a16:creationId xmlns:a16="http://schemas.microsoft.com/office/drawing/2014/main" id="{1E9787E5-EB9A-4401-A3A5-63B938AE90D8}"/>
              </a:ext>
            </a:extLst>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537838" y="4109713"/>
            <a:ext cx="757562" cy="757562"/>
          </a:xfrm>
          <a:prstGeom prst="rect">
            <a:avLst/>
          </a:prstGeom>
        </p:spPr>
      </p:pic>
    </p:spTree>
    <p:extLst>
      <p:ext uri="{BB962C8B-B14F-4D97-AF65-F5344CB8AC3E}">
        <p14:creationId xmlns:p14="http://schemas.microsoft.com/office/powerpoint/2010/main" val="6805929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30900" fill="hold"/>
                                        <p:tgtEl>
                                          <p:spTgt spid="42"/>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42"/>
                </p:tgtEl>
              </p:cMediaNode>
            </p:audio>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5" name="Rectangle 14">
            <a:extLst>
              <a:ext uri="{FF2B5EF4-FFF2-40B4-BE49-F238E27FC236}">
                <a16:creationId xmlns:a16="http://schemas.microsoft.com/office/drawing/2014/main" id="{2172A0AC-3DCE-4672-BCAF-28FEF91F602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AE6F1C77-EDC9-4C5F-8C1C-62DD46BDA3C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Content Placeholder 4" descr="A picture containing diagram&#10;&#10;Description automatically generated">
            <a:extLst>
              <a:ext uri="{FF2B5EF4-FFF2-40B4-BE49-F238E27FC236}">
                <a16:creationId xmlns:a16="http://schemas.microsoft.com/office/drawing/2014/main" id="{D2F15AC3-EFC0-4E87-A60F-F64AA81D1876}"/>
              </a:ext>
            </a:extLst>
          </p:cNvPr>
          <p:cNvPicPr>
            <a:picLocks noGrp="1" noChangeAspect="1"/>
          </p:cNvPicPr>
          <p:nvPr>
            <p:ph idx="1"/>
          </p:nvPr>
        </p:nvPicPr>
        <p:blipFill rotWithShape="1">
          <a:blip r:embed="rId4">
            <a:alphaModFix amt="40000"/>
            <a:extLst>
              <a:ext uri="{28A0092B-C50C-407E-A947-70E740481C1C}">
                <a14:useLocalDpi xmlns:a14="http://schemas.microsoft.com/office/drawing/2010/main" val="0"/>
              </a:ext>
            </a:extLst>
          </a:blip>
          <a:srcRect l="3891" r="3695"/>
          <a:stretch/>
        </p:blipFill>
        <p:spPr>
          <a:xfrm>
            <a:off x="-14048" y="-154735"/>
            <a:ext cx="8450297" cy="6857990"/>
          </a:xfrm>
          <a:prstGeom prst="rect">
            <a:avLst/>
          </a:prstGeom>
        </p:spPr>
      </p:pic>
      <p:sp>
        <p:nvSpPr>
          <p:cNvPr id="9" name="Content Placeholder 15">
            <a:extLst>
              <a:ext uri="{FF2B5EF4-FFF2-40B4-BE49-F238E27FC236}">
                <a16:creationId xmlns:a16="http://schemas.microsoft.com/office/drawing/2014/main" id="{59942826-6A37-4314-9B3C-DC7D5B62A180}"/>
              </a:ext>
            </a:extLst>
          </p:cNvPr>
          <p:cNvSpPr txBox="1">
            <a:spLocks/>
          </p:cNvSpPr>
          <p:nvPr/>
        </p:nvSpPr>
        <p:spPr>
          <a:xfrm>
            <a:off x="112542" y="393875"/>
            <a:ext cx="7455875" cy="3940200"/>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a:endParaRPr lang="en-US" sz="1900" dirty="0">
              <a:solidFill>
                <a:srgbClr val="FFFFFF"/>
              </a:solidFill>
            </a:endParaRPr>
          </a:p>
          <a:p>
            <a:pPr marL="0" indent="0">
              <a:buNone/>
            </a:pPr>
            <a:r>
              <a:rPr lang="en-US" sz="1900" dirty="0">
                <a:solidFill>
                  <a:srgbClr val="FFFFFF"/>
                </a:solidFill>
                <a:latin typeface="Ink Free" panose="03080402000500000000" pitchFamily="66" charset="0"/>
              </a:rPr>
              <a:t>To Jacklyn:</a:t>
            </a:r>
          </a:p>
          <a:p>
            <a:pPr marL="0" indent="0">
              <a:buNone/>
            </a:pPr>
            <a:r>
              <a:rPr lang="en-US" sz="1900" dirty="0">
                <a:solidFill>
                  <a:srgbClr val="FFFFFF"/>
                </a:solidFill>
                <a:latin typeface="Ink Free" panose="03080402000500000000" pitchFamily="66" charset="0"/>
              </a:rPr>
              <a:t>Wow you are already graduating this year! So proud of you that you have already been (early) accepted to university and that you discovered your interest and passion. I only have one picture with you (why?) but I keep it close to my heart. I wish you all the luck and success in 2021 and beyond and I am so thrilled that you connected with Israel and what it represents. Remember what I wrote for you when you were only 3 or 4?</a:t>
            </a:r>
          </a:p>
          <a:p>
            <a:pPr marL="0" indent="0">
              <a:buNone/>
            </a:pPr>
            <a:r>
              <a:rPr lang="en-US" sz="1900" dirty="0">
                <a:solidFill>
                  <a:srgbClr val="FFFFFF"/>
                </a:solidFill>
                <a:latin typeface="Ink Free" panose="03080402000500000000" pitchFamily="66" charset="0"/>
              </a:rPr>
              <a:t>I love you, </a:t>
            </a:r>
            <a:r>
              <a:rPr lang="en-US" sz="1900" dirty="0" err="1">
                <a:solidFill>
                  <a:srgbClr val="FFFFFF"/>
                </a:solidFill>
                <a:latin typeface="Ink Free" panose="03080402000500000000" pitchFamily="66" charset="0"/>
              </a:rPr>
              <a:t>Sabba</a:t>
            </a:r>
            <a:endParaRPr lang="en-US" sz="1900" dirty="0">
              <a:solidFill>
                <a:srgbClr val="FFFFFF"/>
              </a:solidFill>
              <a:latin typeface="Ink Free" panose="03080402000500000000" pitchFamily="66" charset="0"/>
            </a:endParaRPr>
          </a:p>
        </p:txBody>
      </p:sp>
      <p:pic>
        <p:nvPicPr>
          <p:cNvPr id="7" name="Picture 6">
            <a:extLst>
              <a:ext uri="{FF2B5EF4-FFF2-40B4-BE49-F238E27FC236}">
                <a16:creationId xmlns:a16="http://schemas.microsoft.com/office/drawing/2014/main" id="{B1EEB724-39A1-42C0-A33B-194F4B1BE23E}"/>
              </a:ext>
            </a:extLst>
          </p:cNvPr>
          <p:cNvPicPr>
            <a:picLocks noChangeAspect="1"/>
          </p:cNvPicPr>
          <p:nvPr/>
        </p:nvPicPr>
        <p:blipFill rotWithShape="1">
          <a:blip r:embed="rId5"/>
          <a:srcRect l="924" r="33866"/>
          <a:stretch/>
        </p:blipFill>
        <p:spPr>
          <a:xfrm>
            <a:off x="6225997" y="10"/>
            <a:ext cx="5962785" cy="6857990"/>
          </a:xfrm>
          <a:custGeom>
            <a:avLst/>
            <a:gdLst/>
            <a:ahLst/>
            <a:cxnLst/>
            <a:rect l="l" t="t" r="r" b="b"/>
            <a:pathLst>
              <a:path w="5962785" h="6858000">
                <a:moveTo>
                  <a:pt x="1044839" y="0"/>
                </a:moveTo>
                <a:lnTo>
                  <a:pt x="5962785" y="0"/>
                </a:lnTo>
                <a:lnTo>
                  <a:pt x="5962785" y="6858000"/>
                </a:lnTo>
                <a:lnTo>
                  <a:pt x="1469886" y="6858000"/>
                </a:lnTo>
                <a:lnTo>
                  <a:pt x="1416006" y="6823984"/>
                </a:lnTo>
                <a:cubicBezTo>
                  <a:pt x="1356767" y="6787940"/>
                  <a:pt x="1296437" y="6755500"/>
                  <a:pt x="1232473" y="6733873"/>
                </a:cubicBezTo>
                <a:cubicBezTo>
                  <a:pt x="1145250" y="6705037"/>
                  <a:pt x="1060933" y="6654575"/>
                  <a:pt x="1075471" y="6503186"/>
                </a:cubicBezTo>
                <a:cubicBezTo>
                  <a:pt x="1078378" y="6459932"/>
                  <a:pt x="1055118" y="6427493"/>
                  <a:pt x="1020229" y="6438306"/>
                </a:cubicBezTo>
                <a:cubicBezTo>
                  <a:pt x="953358" y="6459932"/>
                  <a:pt x="921375" y="6398656"/>
                  <a:pt x="883579" y="6351798"/>
                </a:cubicBezTo>
                <a:cubicBezTo>
                  <a:pt x="816707" y="6268895"/>
                  <a:pt x="752743" y="6182387"/>
                  <a:pt x="645167" y="6167969"/>
                </a:cubicBezTo>
                <a:cubicBezTo>
                  <a:pt x="665519" y="6103088"/>
                  <a:pt x="700408" y="6110298"/>
                  <a:pt x="732391" y="6124716"/>
                </a:cubicBezTo>
                <a:cubicBezTo>
                  <a:pt x="816707" y="6160761"/>
                  <a:pt x="901023" y="6200410"/>
                  <a:pt x="985339" y="6236455"/>
                </a:cubicBezTo>
                <a:cubicBezTo>
                  <a:pt x="1040581" y="6258081"/>
                  <a:pt x="1095822" y="6290522"/>
                  <a:pt x="1168509" y="6265291"/>
                </a:cubicBezTo>
                <a:cubicBezTo>
                  <a:pt x="1104545" y="6135530"/>
                  <a:pt x="996969" y="6110298"/>
                  <a:pt x="909746" y="6070649"/>
                </a:cubicBezTo>
                <a:cubicBezTo>
                  <a:pt x="802169" y="6020185"/>
                  <a:pt x="738206" y="5926470"/>
                  <a:pt x="659704" y="5818335"/>
                </a:cubicBezTo>
                <a:cubicBezTo>
                  <a:pt x="738206" y="5789500"/>
                  <a:pt x="787632" y="5868798"/>
                  <a:pt x="851597" y="5865193"/>
                </a:cubicBezTo>
                <a:cubicBezTo>
                  <a:pt x="854504" y="5854380"/>
                  <a:pt x="860319" y="5832753"/>
                  <a:pt x="860319" y="5832753"/>
                </a:cubicBezTo>
                <a:cubicBezTo>
                  <a:pt x="755650" y="5775081"/>
                  <a:pt x="709132" y="5666947"/>
                  <a:pt x="691686" y="5533581"/>
                </a:cubicBezTo>
                <a:cubicBezTo>
                  <a:pt x="685872" y="5465095"/>
                  <a:pt x="648075" y="5443468"/>
                  <a:pt x="610278" y="5411029"/>
                </a:cubicBezTo>
                <a:cubicBezTo>
                  <a:pt x="482350" y="5299289"/>
                  <a:pt x="345700" y="5198364"/>
                  <a:pt x="238123" y="5046976"/>
                </a:cubicBezTo>
                <a:cubicBezTo>
                  <a:pt x="363144" y="5064998"/>
                  <a:pt x="461997" y="5165924"/>
                  <a:pt x="592833" y="5209177"/>
                </a:cubicBezTo>
                <a:cubicBezTo>
                  <a:pt x="488165" y="5043371"/>
                  <a:pt x="351514" y="4956864"/>
                  <a:pt x="226494" y="4855939"/>
                </a:cubicBezTo>
                <a:cubicBezTo>
                  <a:pt x="168344" y="4809081"/>
                  <a:pt x="116011" y="4751408"/>
                  <a:pt x="49139" y="4726177"/>
                </a:cubicBezTo>
                <a:cubicBezTo>
                  <a:pt x="25879" y="4718968"/>
                  <a:pt x="-14825" y="4700947"/>
                  <a:pt x="5527" y="4650483"/>
                </a:cubicBezTo>
                <a:cubicBezTo>
                  <a:pt x="22972" y="4607230"/>
                  <a:pt x="54954" y="4621648"/>
                  <a:pt x="84029" y="4632460"/>
                </a:cubicBezTo>
                <a:cubicBezTo>
                  <a:pt x="153807" y="4661296"/>
                  <a:pt x="229401" y="4661296"/>
                  <a:pt x="325347" y="4661296"/>
                </a:cubicBezTo>
                <a:cubicBezTo>
                  <a:pt x="243939" y="4524326"/>
                  <a:pt x="95658" y="4567580"/>
                  <a:pt x="25879" y="4423401"/>
                </a:cubicBezTo>
                <a:cubicBezTo>
                  <a:pt x="113103" y="4398170"/>
                  <a:pt x="179975" y="4448632"/>
                  <a:pt x="249753" y="4459446"/>
                </a:cubicBezTo>
                <a:cubicBezTo>
                  <a:pt x="313718" y="4470259"/>
                  <a:pt x="328254" y="4445028"/>
                  <a:pt x="313718" y="4365729"/>
                </a:cubicBezTo>
                <a:cubicBezTo>
                  <a:pt x="290458" y="4243177"/>
                  <a:pt x="325347" y="4181900"/>
                  <a:pt x="418386" y="4214341"/>
                </a:cubicBezTo>
                <a:cubicBezTo>
                  <a:pt x="505609" y="4246781"/>
                  <a:pt x="514332" y="4199922"/>
                  <a:pt x="491072" y="4131438"/>
                </a:cubicBezTo>
                <a:cubicBezTo>
                  <a:pt x="456183" y="4030512"/>
                  <a:pt x="493979" y="3951214"/>
                  <a:pt x="520147" y="3864706"/>
                </a:cubicBezTo>
                <a:cubicBezTo>
                  <a:pt x="560851" y="3734945"/>
                  <a:pt x="543407" y="3670064"/>
                  <a:pt x="459090" y="3572743"/>
                </a:cubicBezTo>
                <a:cubicBezTo>
                  <a:pt x="409664" y="3518676"/>
                  <a:pt x="360236" y="3471818"/>
                  <a:pt x="290458" y="3424959"/>
                </a:cubicBezTo>
                <a:cubicBezTo>
                  <a:pt x="450368" y="3399728"/>
                  <a:pt x="284643" y="3313221"/>
                  <a:pt x="339884" y="3259153"/>
                </a:cubicBezTo>
                <a:cubicBezTo>
                  <a:pt x="453275" y="3237527"/>
                  <a:pt x="543407" y="3410542"/>
                  <a:pt x="697501" y="3360078"/>
                </a:cubicBezTo>
                <a:cubicBezTo>
                  <a:pt x="511425" y="3212294"/>
                  <a:pt x="302087" y="3165436"/>
                  <a:pt x="165437" y="2967190"/>
                </a:cubicBezTo>
                <a:cubicBezTo>
                  <a:pt x="197419" y="2923937"/>
                  <a:pt x="229401" y="2967190"/>
                  <a:pt x="255568" y="2949167"/>
                </a:cubicBezTo>
                <a:cubicBezTo>
                  <a:pt x="255568" y="2938354"/>
                  <a:pt x="560851" y="3006840"/>
                  <a:pt x="578296" y="2725691"/>
                </a:cubicBezTo>
                <a:cubicBezTo>
                  <a:pt x="584111" y="2725691"/>
                  <a:pt x="589926" y="2725691"/>
                  <a:pt x="595740" y="2714876"/>
                </a:cubicBezTo>
                <a:cubicBezTo>
                  <a:pt x="627722" y="2675228"/>
                  <a:pt x="598648" y="2581510"/>
                  <a:pt x="650982" y="2574301"/>
                </a:cubicBezTo>
                <a:cubicBezTo>
                  <a:pt x="709132" y="2567092"/>
                  <a:pt x="764373" y="2534653"/>
                  <a:pt x="825429" y="2552674"/>
                </a:cubicBezTo>
                <a:cubicBezTo>
                  <a:pt x="871949" y="2567092"/>
                  <a:pt x="921375" y="2585115"/>
                  <a:pt x="970802" y="2585115"/>
                </a:cubicBezTo>
                <a:cubicBezTo>
                  <a:pt x="1023136" y="2585115"/>
                  <a:pt x="1095822" y="2707668"/>
                  <a:pt x="1127805" y="2545465"/>
                </a:cubicBezTo>
                <a:cubicBezTo>
                  <a:pt x="1127805" y="2538257"/>
                  <a:pt x="1217936" y="2556280"/>
                  <a:pt x="1267362" y="2563488"/>
                </a:cubicBezTo>
                <a:cubicBezTo>
                  <a:pt x="1308067" y="2570698"/>
                  <a:pt x="1357494" y="2603137"/>
                  <a:pt x="1386568" y="2538257"/>
                </a:cubicBezTo>
                <a:cubicBezTo>
                  <a:pt x="1401105" y="2498607"/>
                  <a:pt x="1331326" y="2426518"/>
                  <a:pt x="1270270" y="2419309"/>
                </a:cubicBezTo>
                <a:cubicBezTo>
                  <a:pt x="1215029" y="2412101"/>
                  <a:pt x="1159787" y="2404892"/>
                  <a:pt x="1107453" y="2419309"/>
                </a:cubicBezTo>
                <a:cubicBezTo>
                  <a:pt x="1043489" y="2437331"/>
                  <a:pt x="1008599" y="2408495"/>
                  <a:pt x="991154" y="2343615"/>
                </a:cubicBezTo>
                <a:cubicBezTo>
                  <a:pt x="970802" y="2275131"/>
                  <a:pt x="933005" y="2239085"/>
                  <a:pt x="880671" y="2206645"/>
                </a:cubicBezTo>
                <a:cubicBezTo>
                  <a:pt x="752743" y="2127346"/>
                  <a:pt x="630630" y="2033629"/>
                  <a:pt x="491072" y="1986771"/>
                </a:cubicBezTo>
                <a:cubicBezTo>
                  <a:pt x="464905" y="1979562"/>
                  <a:pt x="432923" y="1965145"/>
                  <a:pt x="421293" y="1903868"/>
                </a:cubicBezTo>
                <a:cubicBezTo>
                  <a:pt x="799262" y="1997584"/>
                  <a:pt x="1142342" y="2239085"/>
                  <a:pt x="1531941" y="2224667"/>
                </a:cubicBezTo>
                <a:cubicBezTo>
                  <a:pt x="1427272" y="2148974"/>
                  <a:pt x="1302252" y="2145369"/>
                  <a:pt x="1188861" y="2091301"/>
                </a:cubicBezTo>
                <a:cubicBezTo>
                  <a:pt x="1270270" y="2051652"/>
                  <a:pt x="1345864" y="2094906"/>
                  <a:pt x="1421458" y="2116532"/>
                </a:cubicBezTo>
                <a:cubicBezTo>
                  <a:pt x="1485422" y="2134554"/>
                  <a:pt x="1543571" y="2138160"/>
                  <a:pt x="1549386" y="2026420"/>
                </a:cubicBezTo>
                <a:cubicBezTo>
                  <a:pt x="1549386" y="2015607"/>
                  <a:pt x="1549386" y="2008398"/>
                  <a:pt x="1549386" y="1997584"/>
                </a:cubicBezTo>
                <a:cubicBezTo>
                  <a:pt x="1526126" y="1950727"/>
                  <a:pt x="1494144" y="1929099"/>
                  <a:pt x="1453440" y="1914682"/>
                </a:cubicBezTo>
                <a:cubicBezTo>
                  <a:pt x="1430180" y="1907473"/>
                  <a:pt x="1398198" y="1893056"/>
                  <a:pt x="1398198" y="1860614"/>
                </a:cubicBezTo>
                <a:cubicBezTo>
                  <a:pt x="1401105" y="1738063"/>
                  <a:pt x="1322604" y="1702018"/>
                  <a:pt x="1247011" y="1665972"/>
                </a:cubicBezTo>
                <a:cubicBezTo>
                  <a:pt x="1287715" y="1604696"/>
                  <a:pt x="1322604" y="1647950"/>
                  <a:pt x="1354586" y="1644345"/>
                </a:cubicBezTo>
                <a:cubicBezTo>
                  <a:pt x="1374939" y="1640741"/>
                  <a:pt x="1395290" y="1637138"/>
                  <a:pt x="1395290" y="1604696"/>
                </a:cubicBezTo>
                <a:cubicBezTo>
                  <a:pt x="1395290" y="1579465"/>
                  <a:pt x="1386568" y="1547025"/>
                  <a:pt x="1366216" y="1547025"/>
                </a:cubicBezTo>
                <a:cubicBezTo>
                  <a:pt x="1238288" y="1543420"/>
                  <a:pt x="1165601" y="1370405"/>
                  <a:pt x="1031858" y="1370405"/>
                </a:cubicBezTo>
                <a:cubicBezTo>
                  <a:pt x="950450" y="1370405"/>
                  <a:pt x="1072563" y="1273083"/>
                  <a:pt x="1005692" y="1233435"/>
                </a:cubicBezTo>
                <a:cubicBezTo>
                  <a:pt x="991154" y="1222621"/>
                  <a:pt x="1046396" y="1208203"/>
                  <a:pt x="1069655" y="1211808"/>
                </a:cubicBezTo>
                <a:cubicBezTo>
                  <a:pt x="1092915" y="1215412"/>
                  <a:pt x="1113268" y="1240644"/>
                  <a:pt x="1142342" y="1222621"/>
                </a:cubicBezTo>
                <a:cubicBezTo>
                  <a:pt x="1156879" y="1157741"/>
                  <a:pt x="1119082" y="1132510"/>
                  <a:pt x="1084193" y="1114487"/>
                </a:cubicBezTo>
                <a:cubicBezTo>
                  <a:pt x="1008599" y="1071234"/>
                  <a:pt x="933005" y="1020771"/>
                  <a:pt x="848689" y="1006353"/>
                </a:cubicBezTo>
                <a:cubicBezTo>
                  <a:pt x="819615" y="1002748"/>
                  <a:pt x="802169" y="984726"/>
                  <a:pt x="805077" y="948681"/>
                </a:cubicBezTo>
                <a:cubicBezTo>
                  <a:pt x="810892" y="901822"/>
                  <a:pt x="839967" y="916240"/>
                  <a:pt x="863226" y="919844"/>
                </a:cubicBezTo>
                <a:cubicBezTo>
                  <a:pt x="877764" y="923450"/>
                  <a:pt x="892301" y="934263"/>
                  <a:pt x="906838" y="909031"/>
                </a:cubicBezTo>
                <a:cubicBezTo>
                  <a:pt x="566666" y="653113"/>
                  <a:pt x="386404" y="667532"/>
                  <a:pt x="5527" y="458471"/>
                </a:cubicBezTo>
                <a:cubicBezTo>
                  <a:pt x="89843" y="418822"/>
                  <a:pt x="150900" y="447658"/>
                  <a:pt x="209049" y="454867"/>
                </a:cubicBezTo>
                <a:cubicBezTo>
                  <a:pt x="354422" y="472890"/>
                  <a:pt x="264290" y="505329"/>
                  <a:pt x="409664" y="526956"/>
                </a:cubicBezTo>
                <a:cubicBezTo>
                  <a:pt x="479443" y="537770"/>
                  <a:pt x="543407" y="573815"/>
                  <a:pt x="621908" y="516143"/>
                </a:cubicBezTo>
                <a:cubicBezTo>
                  <a:pt x="674242" y="476494"/>
                  <a:pt x="758558" y="519747"/>
                  <a:pt x="822522" y="552188"/>
                </a:cubicBezTo>
                <a:cubicBezTo>
                  <a:pt x="874856" y="581024"/>
                  <a:pt x="927190" y="588232"/>
                  <a:pt x="996969" y="552188"/>
                </a:cubicBezTo>
                <a:cubicBezTo>
                  <a:pt x="933005" y="530562"/>
                  <a:pt x="883579" y="512539"/>
                  <a:pt x="834151" y="498120"/>
                </a:cubicBezTo>
                <a:cubicBezTo>
                  <a:pt x="793447" y="487307"/>
                  <a:pt x="770187" y="462076"/>
                  <a:pt x="773095" y="408008"/>
                </a:cubicBezTo>
                <a:cubicBezTo>
                  <a:pt x="773095" y="379172"/>
                  <a:pt x="764373" y="339523"/>
                  <a:pt x="793447" y="325106"/>
                </a:cubicBezTo>
                <a:cubicBezTo>
                  <a:pt x="816707" y="310688"/>
                  <a:pt x="848689" y="325106"/>
                  <a:pt x="860319" y="350336"/>
                </a:cubicBezTo>
                <a:cubicBezTo>
                  <a:pt x="874856" y="397195"/>
                  <a:pt x="889393" y="440449"/>
                  <a:pt x="938820" y="444054"/>
                </a:cubicBezTo>
                <a:cubicBezTo>
                  <a:pt x="1005692" y="451262"/>
                  <a:pt x="967894" y="422426"/>
                  <a:pt x="956265" y="386381"/>
                </a:cubicBezTo>
                <a:cubicBezTo>
                  <a:pt x="944635" y="346733"/>
                  <a:pt x="979525" y="335919"/>
                  <a:pt x="1002784" y="343127"/>
                </a:cubicBezTo>
                <a:cubicBezTo>
                  <a:pt x="1090008" y="375569"/>
                  <a:pt x="1180139" y="317897"/>
                  <a:pt x="1270270" y="364755"/>
                </a:cubicBezTo>
                <a:cubicBezTo>
                  <a:pt x="1247011" y="249411"/>
                  <a:pt x="1197583" y="198949"/>
                  <a:pt x="1092915" y="180926"/>
                </a:cubicBezTo>
                <a:cubicBezTo>
                  <a:pt x="1055118" y="177322"/>
                  <a:pt x="1014414" y="184530"/>
                  <a:pt x="979525" y="152090"/>
                </a:cubicBezTo>
                <a:cubicBezTo>
                  <a:pt x="959172" y="134068"/>
                  <a:pt x="938820" y="112441"/>
                  <a:pt x="953358" y="76396"/>
                </a:cubicBezTo>
                <a:cubicBezTo>
                  <a:pt x="962080" y="51165"/>
                  <a:pt x="985339" y="51165"/>
                  <a:pt x="1005692" y="58373"/>
                </a:cubicBezTo>
                <a:cubicBezTo>
                  <a:pt x="1090008" y="98023"/>
                  <a:pt x="1180139" y="108837"/>
                  <a:pt x="1267362" y="123254"/>
                </a:cubicBezTo>
                <a:cubicBezTo>
                  <a:pt x="1281900" y="126859"/>
                  <a:pt x="1296437" y="134068"/>
                  <a:pt x="1310975" y="98023"/>
                </a:cubicBezTo>
                <a:cubicBezTo>
                  <a:pt x="1260095" y="81803"/>
                  <a:pt x="1209941" y="62879"/>
                  <a:pt x="1159787" y="43505"/>
                </a:cubicBezTo>
                <a:close/>
              </a:path>
            </a:pathLst>
          </a:custGeom>
        </p:spPr>
      </p:pic>
      <p:pic>
        <p:nvPicPr>
          <p:cNvPr id="12" name="New Recording 13">
            <a:hlinkClick r:id="" action="ppaction://media"/>
            <a:extLst>
              <a:ext uri="{FF2B5EF4-FFF2-40B4-BE49-F238E27FC236}">
                <a16:creationId xmlns:a16="http://schemas.microsoft.com/office/drawing/2014/main" id="{21A5EF7F-2106-4AA9-8A71-49A807741AE5}"/>
              </a:ext>
            </a:extLst>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407961" y="4057955"/>
            <a:ext cx="858129" cy="789593"/>
          </a:xfrm>
          <a:prstGeom prst="rect">
            <a:avLst/>
          </a:prstGeom>
        </p:spPr>
      </p:pic>
    </p:spTree>
    <p:extLst>
      <p:ext uri="{BB962C8B-B14F-4D97-AF65-F5344CB8AC3E}">
        <p14:creationId xmlns:p14="http://schemas.microsoft.com/office/powerpoint/2010/main" val="39748336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49738" fill="hold"/>
                                        <p:tgtEl>
                                          <p:spTgt spid="12"/>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12"/>
                </p:tgtEl>
              </p:cMediaNode>
            </p:audio>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5" name="Rectangle 14">
            <a:extLst>
              <a:ext uri="{FF2B5EF4-FFF2-40B4-BE49-F238E27FC236}">
                <a16:creationId xmlns:a16="http://schemas.microsoft.com/office/drawing/2014/main" id="{2172A0AC-3DCE-4672-BCAF-28FEF91F602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AE6F1C77-EDC9-4C5F-8C1C-62DD46BDA3C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Content Placeholder 4" descr="A picture containing diagram&#10;&#10;Description automatically generated">
            <a:extLst>
              <a:ext uri="{FF2B5EF4-FFF2-40B4-BE49-F238E27FC236}">
                <a16:creationId xmlns:a16="http://schemas.microsoft.com/office/drawing/2014/main" id="{837BDF3A-0406-416C-A81E-37C485B933F2}"/>
              </a:ext>
            </a:extLst>
          </p:cNvPr>
          <p:cNvPicPr>
            <a:picLocks noGrp="1" noChangeAspect="1"/>
          </p:cNvPicPr>
          <p:nvPr>
            <p:ph idx="1"/>
          </p:nvPr>
        </p:nvPicPr>
        <p:blipFill rotWithShape="1">
          <a:blip r:embed="rId4">
            <a:alphaModFix amt="40000"/>
            <a:extLst>
              <a:ext uri="{28A0092B-C50C-407E-A947-70E740481C1C}">
                <a14:useLocalDpi xmlns:a14="http://schemas.microsoft.com/office/drawing/2010/main" val="0"/>
              </a:ext>
            </a:extLst>
          </a:blip>
          <a:srcRect l="3891" r="3695"/>
          <a:stretch/>
        </p:blipFill>
        <p:spPr>
          <a:xfrm>
            <a:off x="20" y="10"/>
            <a:ext cx="8450297" cy="6857990"/>
          </a:xfrm>
          <a:prstGeom prst="rect">
            <a:avLst/>
          </a:prstGeom>
        </p:spPr>
      </p:pic>
      <p:sp>
        <p:nvSpPr>
          <p:cNvPr id="9" name="Content Placeholder 13">
            <a:extLst>
              <a:ext uri="{FF2B5EF4-FFF2-40B4-BE49-F238E27FC236}">
                <a16:creationId xmlns:a16="http://schemas.microsoft.com/office/drawing/2014/main" id="{3E499FE7-A0F2-4A72-9E34-1E5A111D51F1}"/>
              </a:ext>
            </a:extLst>
          </p:cNvPr>
          <p:cNvSpPr txBox="1">
            <a:spLocks/>
          </p:cNvSpPr>
          <p:nvPr/>
        </p:nvSpPr>
        <p:spPr>
          <a:xfrm>
            <a:off x="323558" y="407970"/>
            <a:ext cx="6119446" cy="401053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2000" dirty="0">
                <a:solidFill>
                  <a:srgbClr val="FFFFFF"/>
                </a:solidFill>
                <a:latin typeface="Ink Free" panose="03080402000500000000" pitchFamily="66" charset="0"/>
              </a:rPr>
              <a:t>To Emily:</a:t>
            </a:r>
          </a:p>
          <a:p>
            <a:pPr marL="0" indent="0">
              <a:buNone/>
            </a:pPr>
            <a:r>
              <a:rPr lang="en-US" sz="2000" dirty="0">
                <a:solidFill>
                  <a:srgbClr val="FFFFFF"/>
                </a:solidFill>
                <a:latin typeface="Ink Free" panose="03080402000500000000" pitchFamily="66" charset="0"/>
              </a:rPr>
              <a:t>It didn’t take much time to discover how great you really are. I am watching you with pride and admiration of your pursuit of excellence, your kindness, your wit, your sense of humor and your independence. You turned out just the way I thought of you when you were only 3. </a:t>
            </a:r>
          </a:p>
          <a:p>
            <a:pPr marL="0" indent="0">
              <a:buNone/>
            </a:pPr>
            <a:r>
              <a:rPr lang="en-US" sz="2000" dirty="0">
                <a:solidFill>
                  <a:srgbClr val="FFFFFF"/>
                </a:solidFill>
                <a:latin typeface="Ink Free" panose="03080402000500000000" pitchFamily="66" charset="0"/>
              </a:rPr>
              <a:t>I love you, </a:t>
            </a:r>
            <a:r>
              <a:rPr lang="en-US" sz="2000" dirty="0" err="1">
                <a:solidFill>
                  <a:srgbClr val="FFFFFF"/>
                </a:solidFill>
                <a:latin typeface="Ink Free" panose="03080402000500000000" pitchFamily="66" charset="0"/>
              </a:rPr>
              <a:t>Sabba</a:t>
            </a:r>
            <a:r>
              <a:rPr lang="en-US" sz="2000" dirty="0">
                <a:solidFill>
                  <a:srgbClr val="FFFFFF"/>
                </a:solidFill>
                <a:latin typeface="Ink Free" panose="03080402000500000000" pitchFamily="66" charset="0"/>
              </a:rPr>
              <a:t> </a:t>
            </a:r>
          </a:p>
          <a:p>
            <a:pPr marL="0"/>
            <a:endParaRPr lang="en-US" sz="2000" dirty="0">
              <a:solidFill>
                <a:srgbClr val="FFFFFF"/>
              </a:solidFill>
            </a:endParaRPr>
          </a:p>
          <a:p>
            <a:pPr marL="0"/>
            <a:endParaRPr lang="en-US" sz="2000" dirty="0">
              <a:solidFill>
                <a:srgbClr val="FFFFFF"/>
              </a:solidFill>
            </a:endParaRPr>
          </a:p>
        </p:txBody>
      </p:sp>
      <p:pic>
        <p:nvPicPr>
          <p:cNvPr id="7" name="Picture 6">
            <a:extLst>
              <a:ext uri="{FF2B5EF4-FFF2-40B4-BE49-F238E27FC236}">
                <a16:creationId xmlns:a16="http://schemas.microsoft.com/office/drawing/2014/main" id="{2AD1B2B5-4C6C-45E2-A5A0-5F15C4D4FF32}"/>
              </a:ext>
            </a:extLst>
          </p:cNvPr>
          <p:cNvPicPr>
            <a:picLocks noChangeAspect="1"/>
          </p:cNvPicPr>
          <p:nvPr/>
        </p:nvPicPr>
        <p:blipFill rotWithShape="1">
          <a:blip r:embed="rId5"/>
          <a:srcRect l="13357" r="23606" b="-1"/>
          <a:stretch/>
        </p:blipFill>
        <p:spPr>
          <a:xfrm>
            <a:off x="6225997" y="10"/>
            <a:ext cx="5962785" cy="6857990"/>
          </a:xfrm>
          <a:custGeom>
            <a:avLst/>
            <a:gdLst/>
            <a:ahLst/>
            <a:cxnLst/>
            <a:rect l="l" t="t" r="r" b="b"/>
            <a:pathLst>
              <a:path w="5962785" h="6858000">
                <a:moveTo>
                  <a:pt x="1044839" y="0"/>
                </a:moveTo>
                <a:lnTo>
                  <a:pt x="5962785" y="0"/>
                </a:lnTo>
                <a:lnTo>
                  <a:pt x="5962785" y="6858000"/>
                </a:lnTo>
                <a:lnTo>
                  <a:pt x="1469886" y="6858000"/>
                </a:lnTo>
                <a:lnTo>
                  <a:pt x="1416006" y="6823984"/>
                </a:lnTo>
                <a:cubicBezTo>
                  <a:pt x="1356767" y="6787940"/>
                  <a:pt x="1296437" y="6755500"/>
                  <a:pt x="1232473" y="6733873"/>
                </a:cubicBezTo>
                <a:cubicBezTo>
                  <a:pt x="1145250" y="6705037"/>
                  <a:pt x="1060933" y="6654575"/>
                  <a:pt x="1075471" y="6503186"/>
                </a:cubicBezTo>
                <a:cubicBezTo>
                  <a:pt x="1078378" y="6459932"/>
                  <a:pt x="1055118" y="6427493"/>
                  <a:pt x="1020229" y="6438306"/>
                </a:cubicBezTo>
                <a:cubicBezTo>
                  <a:pt x="953358" y="6459932"/>
                  <a:pt x="921375" y="6398656"/>
                  <a:pt x="883579" y="6351798"/>
                </a:cubicBezTo>
                <a:cubicBezTo>
                  <a:pt x="816707" y="6268895"/>
                  <a:pt x="752743" y="6182387"/>
                  <a:pt x="645167" y="6167969"/>
                </a:cubicBezTo>
                <a:cubicBezTo>
                  <a:pt x="665519" y="6103088"/>
                  <a:pt x="700408" y="6110298"/>
                  <a:pt x="732391" y="6124716"/>
                </a:cubicBezTo>
                <a:cubicBezTo>
                  <a:pt x="816707" y="6160761"/>
                  <a:pt x="901023" y="6200410"/>
                  <a:pt x="985339" y="6236455"/>
                </a:cubicBezTo>
                <a:cubicBezTo>
                  <a:pt x="1040581" y="6258081"/>
                  <a:pt x="1095822" y="6290522"/>
                  <a:pt x="1168509" y="6265291"/>
                </a:cubicBezTo>
                <a:cubicBezTo>
                  <a:pt x="1104545" y="6135530"/>
                  <a:pt x="996969" y="6110298"/>
                  <a:pt x="909746" y="6070649"/>
                </a:cubicBezTo>
                <a:cubicBezTo>
                  <a:pt x="802169" y="6020185"/>
                  <a:pt x="738206" y="5926470"/>
                  <a:pt x="659704" y="5818335"/>
                </a:cubicBezTo>
                <a:cubicBezTo>
                  <a:pt x="738206" y="5789500"/>
                  <a:pt x="787632" y="5868798"/>
                  <a:pt x="851597" y="5865193"/>
                </a:cubicBezTo>
                <a:cubicBezTo>
                  <a:pt x="854504" y="5854380"/>
                  <a:pt x="860319" y="5832753"/>
                  <a:pt x="860319" y="5832753"/>
                </a:cubicBezTo>
                <a:cubicBezTo>
                  <a:pt x="755650" y="5775081"/>
                  <a:pt x="709132" y="5666947"/>
                  <a:pt x="691686" y="5533581"/>
                </a:cubicBezTo>
                <a:cubicBezTo>
                  <a:pt x="685872" y="5465095"/>
                  <a:pt x="648075" y="5443468"/>
                  <a:pt x="610278" y="5411029"/>
                </a:cubicBezTo>
                <a:cubicBezTo>
                  <a:pt x="482350" y="5299289"/>
                  <a:pt x="345700" y="5198364"/>
                  <a:pt x="238123" y="5046976"/>
                </a:cubicBezTo>
                <a:cubicBezTo>
                  <a:pt x="363144" y="5064998"/>
                  <a:pt x="461997" y="5165924"/>
                  <a:pt x="592833" y="5209177"/>
                </a:cubicBezTo>
                <a:cubicBezTo>
                  <a:pt x="488165" y="5043371"/>
                  <a:pt x="351514" y="4956864"/>
                  <a:pt x="226494" y="4855939"/>
                </a:cubicBezTo>
                <a:cubicBezTo>
                  <a:pt x="168344" y="4809081"/>
                  <a:pt x="116011" y="4751408"/>
                  <a:pt x="49139" y="4726177"/>
                </a:cubicBezTo>
                <a:cubicBezTo>
                  <a:pt x="25879" y="4718968"/>
                  <a:pt x="-14825" y="4700947"/>
                  <a:pt x="5527" y="4650483"/>
                </a:cubicBezTo>
                <a:cubicBezTo>
                  <a:pt x="22972" y="4607230"/>
                  <a:pt x="54954" y="4621648"/>
                  <a:pt x="84029" y="4632460"/>
                </a:cubicBezTo>
                <a:cubicBezTo>
                  <a:pt x="153807" y="4661296"/>
                  <a:pt x="229401" y="4661296"/>
                  <a:pt x="325347" y="4661296"/>
                </a:cubicBezTo>
                <a:cubicBezTo>
                  <a:pt x="243939" y="4524326"/>
                  <a:pt x="95658" y="4567580"/>
                  <a:pt x="25879" y="4423401"/>
                </a:cubicBezTo>
                <a:cubicBezTo>
                  <a:pt x="113103" y="4398170"/>
                  <a:pt x="179975" y="4448632"/>
                  <a:pt x="249753" y="4459446"/>
                </a:cubicBezTo>
                <a:cubicBezTo>
                  <a:pt x="313718" y="4470259"/>
                  <a:pt x="328254" y="4445028"/>
                  <a:pt x="313718" y="4365729"/>
                </a:cubicBezTo>
                <a:cubicBezTo>
                  <a:pt x="290458" y="4243177"/>
                  <a:pt x="325347" y="4181900"/>
                  <a:pt x="418386" y="4214341"/>
                </a:cubicBezTo>
                <a:cubicBezTo>
                  <a:pt x="505609" y="4246781"/>
                  <a:pt x="514332" y="4199922"/>
                  <a:pt x="491072" y="4131438"/>
                </a:cubicBezTo>
                <a:cubicBezTo>
                  <a:pt x="456183" y="4030512"/>
                  <a:pt x="493979" y="3951214"/>
                  <a:pt x="520147" y="3864706"/>
                </a:cubicBezTo>
                <a:cubicBezTo>
                  <a:pt x="560851" y="3734945"/>
                  <a:pt x="543407" y="3670064"/>
                  <a:pt x="459090" y="3572743"/>
                </a:cubicBezTo>
                <a:cubicBezTo>
                  <a:pt x="409664" y="3518676"/>
                  <a:pt x="360236" y="3471818"/>
                  <a:pt x="290458" y="3424959"/>
                </a:cubicBezTo>
                <a:cubicBezTo>
                  <a:pt x="450368" y="3399728"/>
                  <a:pt x="284643" y="3313221"/>
                  <a:pt x="339884" y="3259153"/>
                </a:cubicBezTo>
                <a:cubicBezTo>
                  <a:pt x="453275" y="3237527"/>
                  <a:pt x="543407" y="3410542"/>
                  <a:pt x="697501" y="3360078"/>
                </a:cubicBezTo>
                <a:cubicBezTo>
                  <a:pt x="511425" y="3212294"/>
                  <a:pt x="302087" y="3165436"/>
                  <a:pt x="165437" y="2967190"/>
                </a:cubicBezTo>
                <a:cubicBezTo>
                  <a:pt x="197419" y="2923937"/>
                  <a:pt x="229401" y="2967190"/>
                  <a:pt x="255568" y="2949167"/>
                </a:cubicBezTo>
                <a:cubicBezTo>
                  <a:pt x="255568" y="2938354"/>
                  <a:pt x="560851" y="3006840"/>
                  <a:pt x="578296" y="2725691"/>
                </a:cubicBezTo>
                <a:cubicBezTo>
                  <a:pt x="584111" y="2725691"/>
                  <a:pt x="589926" y="2725691"/>
                  <a:pt x="595740" y="2714876"/>
                </a:cubicBezTo>
                <a:cubicBezTo>
                  <a:pt x="627722" y="2675228"/>
                  <a:pt x="598648" y="2581510"/>
                  <a:pt x="650982" y="2574301"/>
                </a:cubicBezTo>
                <a:cubicBezTo>
                  <a:pt x="709132" y="2567092"/>
                  <a:pt x="764373" y="2534653"/>
                  <a:pt x="825429" y="2552674"/>
                </a:cubicBezTo>
                <a:cubicBezTo>
                  <a:pt x="871949" y="2567092"/>
                  <a:pt x="921375" y="2585115"/>
                  <a:pt x="970802" y="2585115"/>
                </a:cubicBezTo>
                <a:cubicBezTo>
                  <a:pt x="1023136" y="2585115"/>
                  <a:pt x="1095822" y="2707668"/>
                  <a:pt x="1127805" y="2545465"/>
                </a:cubicBezTo>
                <a:cubicBezTo>
                  <a:pt x="1127805" y="2538257"/>
                  <a:pt x="1217936" y="2556280"/>
                  <a:pt x="1267362" y="2563488"/>
                </a:cubicBezTo>
                <a:cubicBezTo>
                  <a:pt x="1308067" y="2570698"/>
                  <a:pt x="1357494" y="2603137"/>
                  <a:pt x="1386568" y="2538257"/>
                </a:cubicBezTo>
                <a:cubicBezTo>
                  <a:pt x="1401105" y="2498607"/>
                  <a:pt x="1331326" y="2426518"/>
                  <a:pt x="1270270" y="2419309"/>
                </a:cubicBezTo>
                <a:cubicBezTo>
                  <a:pt x="1215029" y="2412101"/>
                  <a:pt x="1159787" y="2404892"/>
                  <a:pt x="1107453" y="2419309"/>
                </a:cubicBezTo>
                <a:cubicBezTo>
                  <a:pt x="1043489" y="2437331"/>
                  <a:pt x="1008599" y="2408495"/>
                  <a:pt x="991154" y="2343615"/>
                </a:cubicBezTo>
                <a:cubicBezTo>
                  <a:pt x="970802" y="2275131"/>
                  <a:pt x="933005" y="2239085"/>
                  <a:pt x="880671" y="2206645"/>
                </a:cubicBezTo>
                <a:cubicBezTo>
                  <a:pt x="752743" y="2127346"/>
                  <a:pt x="630630" y="2033629"/>
                  <a:pt x="491072" y="1986771"/>
                </a:cubicBezTo>
                <a:cubicBezTo>
                  <a:pt x="464905" y="1979562"/>
                  <a:pt x="432923" y="1965145"/>
                  <a:pt x="421293" y="1903868"/>
                </a:cubicBezTo>
                <a:cubicBezTo>
                  <a:pt x="799262" y="1997584"/>
                  <a:pt x="1142342" y="2239085"/>
                  <a:pt x="1531941" y="2224667"/>
                </a:cubicBezTo>
                <a:cubicBezTo>
                  <a:pt x="1427272" y="2148974"/>
                  <a:pt x="1302252" y="2145369"/>
                  <a:pt x="1188861" y="2091301"/>
                </a:cubicBezTo>
                <a:cubicBezTo>
                  <a:pt x="1270270" y="2051652"/>
                  <a:pt x="1345864" y="2094906"/>
                  <a:pt x="1421458" y="2116532"/>
                </a:cubicBezTo>
                <a:cubicBezTo>
                  <a:pt x="1485422" y="2134554"/>
                  <a:pt x="1543571" y="2138160"/>
                  <a:pt x="1549386" y="2026420"/>
                </a:cubicBezTo>
                <a:cubicBezTo>
                  <a:pt x="1549386" y="2015607"/>
                  <a:pt x="1549386" y="2008398"/>
                  <a:pt x="1549386" y="1997584"/>
                </a:cubicBezTo>
                <a:cubicBezTo>
                  <a:pt x="1526126" y="1950727"/>
                  <a:pt x="1494144" y="1929099"/>
                  <a:pt x="1453440" y="1914682"/>
                </a:cubicBezTo>
                <a:cubicBezTo>
                  <a:pt x="1430180" y="1907473"/>
                  <a:pt x="1398198" y="1893056"/>
                  <a:pt x="1398198" y="1860614"/>
                </a:cubicBezTo>
                <a:cubicBezTo>
                  <a:pt x="1401105" y="1738063"/>
                  <a:pt x="1322604" y="1702018"/>
                  <a:pt x="1247011" y="1665972"/>
                </a:cubicBezTo>
                <a:cubicBezTo>
                  <a:pt x="1287715" y="1604696"/>
                  <a:pt x="1322604" y="1647950"/>
                  <a:pt x="1354586" y="1644345"/>
                </a:cubicBezTo>
                <a:cubicBezTo>
                  <a:pt x="1374939" y="1640741"/>
                  <a:pt x="1395290" y="1637138"/>
                  <a:pt x="1395290" y="1604696"/>
                </a:cubicBezTo>
                <a:cubicBezTo>
                  <a:pt x="1395290" y="1579465"/>
                  <a:pt x="1386568" y="1547025"/>
                  <a:pt x="1366216" y="1547025"/>
                </a:cubicBezTo>
                <a:cubicBezTo>
                  <a:pt x="1238288" y="1543420"/>
                  <a:pt x="1165601" y="1370405"/>
                  <a:pt x="1031858" y="1370405"/>
                </a:cubicBezTo>
                <a:cubicBezTo>
                  <a:pt x="950450" y="1370405"/>
                  <a:pt x="1072563" y="1273083"/>
                  <a:pt x="1005692" y="1233435"/>
                </a:cubicBezTo>
                <a:cubicBezTo>
                  <a:pt x="991154" y="1222621"/>
                  <a:pt x="1046396" y="1208203"/>
                  <a:pt x="1069655" y="1211808"/>
                </a:cubicBezTo>
                <a:cubicBezTo>
                  <a:pt x="1092915" y="1215412"/>
                  <a:pt x="1113268" y="1240644"/>
                  <a:pt x="1142342" y="1222621"/>
                </a:cubicBezTo>
                <a:cubicBezTo>
                  <a:pt x="1156879" y="1157741"/>
                  <a:pt x="1119082" y="1132510"/>
                  <a:pt x="1084193" y="1114487"/>
                </a:cubicBezTo>
                <a:cubicBezTo>
                  <a:pt x="1008599" y="1071234"/>
                  <a:pt x="933005" y="1020771"/>
                  <a:pt x="848689" y="1006353"/>
                </a:cubicBezTo>
                <a:cubicBezTo>
                  <a:pt x="819615" y="1002748"/>
                  <a:pt x="802169" y="984726"/>
                  <a:pt x="805077" y="948681"/>
                </a:cubicBezTo>
                <a:cubicBezTo>
                  <a:pt x="810892" y="901822"/>
                  <a:pt x="839967" y="916240"/>
                  <a:pt x="863226" y="919844"/>
                </a:cubicBezTo>
                <a:cubicBezTo>
                  <a:pt x="877764" y="923450"/>
                  <a:pt x="892301" y="934263"/>
                  <a:pt x="906838" y="909031"/>
                </a:cubicBezTo>
                <a:cubicBezTo>
                  <a:pt x="566666" y="653113"/>
                  <a:pt x="386404" y="667532"/>
                  <a:pt x="5527" y="458471"/>
                </a:cubicBezTo>
                <a:cubicBezTo>
                  <a:pt x="89843" y="418822"/>
                  <a:pt x="150900" y="447658"/>
                  <a:pt x="209049" y="454867"/>
                </a:cubicBezTo>
                <a:cubicBezTo>
                  <a:pt x="354422" y="472890"/>
                  <a:pt x="264290" y="505329"/>
                  <a:pt x="409664" y="526956"/>
                </a:cubicBezTo>
                <a:cubicBezTo>
                  <a:pt x="479443" y="537770"/>
                  <a:pt x="543407" y="573815"/>
                  <a:pt x="621908" y="516143"/>
                </a:cubicBezTo>
                <a:cubicBezTo>
                  <a:pt x="674242" y="476494"/>
                  <a:pt x="758558" y="519747"/>
                  <a:pt x="822522" y="552188"/>
                </a:cubicBezTo>
                <a:cubicBezTo>
                  <a:pt x="874856" y="581024"/>
                  <a:pt x="927190" y="588232"/>
                  <a:pt x="996969" y="552188"/>
                </a:cubicBezTo>
                <a:cubicBezTo>
                  <a:pt x="933005" y="530562"/>
                  <a:pt x="883579" y="512539"/>
                  <a:pt x="834151" y="498120"/>
                </a:cubicBezTo>
                <a:cubicBezTo>
                  <a:pt x="793447" y="487307"/>
                  <a:pt x="770187" y="462076"/>
                  <a:pt x="773095" y="408008"/>
                </a:cubicBezTo>
                <a:cubicBezTo>
                  <a:pt x="773095" y="379172"/>
                  <a:pt x="764373" y="339523"/>
                  <a:pt x="793447" y="325106"/>
                </a:cubicBezTo>
                <a:cubicBezTo>
                  <a:pt x="816707" y="310688"/>
                  <a:pt x="848689" y="325106"/>
                  <a:pt x="860319" y="350336"/>
                </a:cubicBezTo>
                <a:cubicBezTo>
                  <a:pt x="874856" y="397195"/>
                  <a:pt x="889393" y="440449"/>
                  <a:pt x="938820" y="444054"/>
                </a:cubicBezTo>
                <a:cubicBezTo>
                  <a:pt x="1005692" y="451262"/>
                  <a:pt x="967894" y="422426"/>
                  <a:pt x="956265" y="386381"/>
                </a:cubicBezTo>
                <a:cubicBezTo>
                  <a:pt x="944635" y="346733"/>
                  <a:pt x="979525" y="335919"/>
                  <a:pt x="1002784" y="343127"/>
                </a:cubicBezTo>
                <a:cubicBezTo>
                  <a:pt x="1090008" y="375569"/>
                  <a:pt x="1180139" y="317897"/>
                  <a:pt x="1270270" y="364755"/>
                </a:cubicBezTo>
                <a:cubicBezTo>
                  <a:pt x="1247011" y="249411"/>
                  <a:pt x="1197583" y="198949"/>
                  <a:pt x="1092915" y="180926"/>
                </a:cubicBezTo>
                <a:cubicBezTo>
                  <a:pt x="1055118" y="177322"/>
                  <a:pt x="1014414" y="184530"/>
                  <a:pt x="979525" y="152090"/>
                </a:cubicBezTo>
                <a:cubicBezTo>
                  <a:pt x="959172" y="134068"/>
                  <a:pt x="938820" y="112441"/>
                  <a:pt x="953358" y="76396"/>
                </a:cubicBezTo>
                <a:cubicBezTo>
                  <a:pt x="962080" y="51165"/>
                  <a:pt x="985339" y="51165"/>
                  <a:pt x="1005692" y="58373"/>
                </a:cubicBezTo>
                <a:cubicBezTo>
                  <a:pt x="1090008" y="98023"/>
                  <a:pt x="1180139" y="108837"/>
                  <a:pt x="1267362" y="123254"/>
                </a:cubicBezTo>
                <a:cubicBezTo>
                  <a:pt x="1281900" y="126859"/>
                  <a:pt x="1296437" y="134068"/>
                  <a:pt x="1310975" y="98023"/>
                </a:cubicBezTo>
                <a:cubicBezTo>
                  <a:pt x="1260095" y="81803"/>
                  <a:pt x="1209941" y="62879"/>
                  <a:pt x="1159787" y="43505"/>
                </a:cubicBezTo>
                <a:close/>
              </a:path>
            </a:pathLst>
          </a:custGeom>
        </p:spPr>
      </p:pic>
      <p:pic>
        <p:nvPicPr>
          <p:cNvPr id="12" name="New Recording 11">
            <a:hlinkClick r:id="" action="ppaction://media"/>
            <a:extLst>
              <a:ext uri="{FF2B5EF4-FFF2-40B4-BE49-F238E27FC236}">
                <a16:creationId xmlns:a16="http://schemas.microsoft.com/office/drawing/2014/main" id="{846BFF75-B52D-4553-A01F-F6E701A3BB6D}"/>
              </a:ext>
            </a:extLst>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563792" y="3798278"/>
            <a:ext cx="686645" cy="686645"/>
          </a:xfrm>
          <a:prstGeom prst="rect">
            <a:avLst/>
          </a:prstGeom>
        </p:spPr>
      </p:pic>
    </p:spTree>
    <p:extLst>
      <p:ext uri="{BB962C8B-B14F-4D97-AF65-F5344CB8AC3E}">
        <p14:creationId xmlns:p14="http://schemas.microsoft.com/office/powerpoint/2010/main" val="9730221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35464" fill="hold"/>
                                        <p:tgtEl>
                                          <p:spTgt spid="12"/>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12"/>
                </p:tgtEl>
              </p:cMediaNode>
            </p:audio>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5" name="Rectangle 14">
            <a:extLst>
              <a:ext uri="{FF2B5EF4-FFF2-40B4-BE49-F238E27FC236}">
                <a16:creationId xmlns:a16="http://schemas.microsoft.com/office/drawing/2014/main" id="{2172A0AC-3DCE-4672-BCAF-28FEF91F602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AE6F1C77-EDC9-4C5F-8C1C-62DD46BDA3C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Content Placeholder 4" descr="A picture containing diagram&#10;&#10;Description automatically generated">
            <a:extLst>
              <a:ext uri="{FF2B5EF4-FFF2-40B4-BE49-F238E27FC236}">
                <a16:creationId xmlns:a16="http://schemas.microsoft.com/office/drawing/2014/main" id="{DC8C52C6-8FE2-4367-B72D-B1A81D671BCA}"/>
              </a:ext>
            </a:extLst>
          </p:cNvPr>
          <p:cNvPicPr>
            <a:picLocks noGrp="1" noChangeAspect="1"/>
          </p:cNvPicPr>
          <p:nvPr>
            <p:ph idx="1"/>
          </p:nvPr>
        </p:nvPicPr>
        <p:blipFill rotWithShape="1">
          <a:blip r:embed="rId4">
            <a:alphaModFix amt="40000"/>
            <a:extLst>
              <a:ext uri="{28A0092B-C50C-407E-A947-70E740481C1C}">
                <a14:useLocalDpi xmlns:a14="http://schemas.microsoft.com/office/drawing/2010/main" val="0"/>
              </a:ext>
            </a:extLst>
          </a:blip>
          <a:srcRect l="3891" r="3695"/>
          <a:stretch/>
        </p:blipFill>
        <p:spPr>
          <a:xfrm>
            <a:off x="20" y="10"/>
            <a:ext cx="8450297" cy="6857990"/>
          </a:xfrm>
          <a:prstGeom prst="rect">
            <a:avLst/>
          </a:prstGeom>
        </p:spPr>
      </p:pic>
      <p:sp>
        <p:nvSpPr>
          <p:cNvPr id="9" name="Content Placeholder 10">
            <a:extLst>
              <a:ext uri="{FF2B5EF4-FFF2-40B4-BE49-F238E27FC236}">
                <a16:creationId xmlns:a16="http://schemas.microsoft.com/office/drawing/2014/main" id="{12F1F6A9-7F6A-4C5B-97CB-E84B1FEA494C}"/>
              </a:ext>
            </a:extLst>
          </p:cNvPr>
          <p:cNvSpPr txBox="1">
            <a:spLocks/>
          </p:cNvSpPr>
          <p:nvPr/>
        </p:nvSpPr>
        <p:spPr>
          <a:xfrm>
            <a:off x="506438" y="562707"/>
            <a:ext cx="6294548" cy="395426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2000" dirty="0">
                <a:solidFill>
                  <a:srgbClr val="FFFFFF"/>
                </a:solidFill>
                <a:latin typeface="Ink Free" panose="03080402000500000000" pitchFamily="66" charset="0"/>
              </a:rPr>
              <a:t>To Zachary:</a:t>
            </a:r>
          </a:p>
          <a:p>
            <a:pPr marL="0" indent="0">
              <a:buNone/>
            </a:pPr>
            <a:r>
              <a:rPr lang="en-US" sz="2000" dirty="0">
                <a:solidFill>
                  <a:srgbClr val="FFFFFF"/>
                </a:solidFill>
                <a:latin typeface="Ink Free" panose="03080402000500000000" pitchFamily="66" charset="0"/>
              </a:rPr>
              <a:t>If I said I envy you I will not be exaggerating. You found your calling and you embraced it with passion and focus. It takes most people much longer to do it if at all. As I wrote to you when you were only 3 or 4 “Imagination is your name, it’s yours and it will take you far and far away.” But most of all I love your heart of gold, your sensitivity and kindness. </a:t>
            </a:r>
          </a:p>
          <a:p>
            <a:pPr marL="0" indent="0">
              <a:buNone/>
            </a:pPr>
            <a:r>
              <a:rPr lang="en-US" sz="2000" dirty="0">
                <a:solidFill>
                  <a:srgbClr val="FFFFFF"/>
                </a:solidFill>
                <a:latin typeface="Ink Free" panose="03080402000500000000" pitchFamily="66" charset="0"/>
              </a:rPr>
              <a:t>I love you, </a:t>
            </a:r>
            <a:r>
              <a:rPr lang="en-US" sz="2000" dirty="0" err="1">
                <a:solidFill>
                  <a:srgbClr val="FFFFFF"/>
                </a:solidFill>
                <a:latin typeface="Ink Free" panose="03080402000500000000" pitchFamily="66" charset="0"/>
              </a:rPr>
              <a:t>Sabba</a:t>
            </a:r>
            <a:endParaRPr lang="en-US" sz="2000" dirty="0">
              <a:solidFill>
                <a:srgbClr val="FFFFFF"/>
              </a:solidFill>
              <a:latin typeface="Ink Free" panose="03080402000500000000" pitchFamily="66" charset="0"/>
            </a:endParaRPr>
          </a:p>
        </p:txBody>
      </p:sp>
      <p:pic>
        <p:nvPicPr>
          <p:cNvPr id="7" name="Picture 6">
            <a:extLst>
              <a:ext uri="{FF2B5EF4-FFF2-40B4-BE49-F238E27FC236}">
                <a16:creationId xmlns:a16="http://schemas.microsoft.com/office/drawing/2014/main" id="{32242CB1-83B0-45CA-B62C-C2FA7978659B}"/>
              </a:ext>
            </a:extLst>
          </p:cNvPr>
          <p:cNvPicPr>
            <a:picLocks noChangeAspect="1"/>
          </p:cNvPicPr>
          <p:nvPr/>
        </p:nvPicPr>
        <p:blipFill rotWithShape="1">
          <a:blip r:embed="rId5"/>
          <a:srcRect l="19313" r="22868"/>
          <a:stretch/>
        </p:blipFill>
        <p:spPr>
          <a:xfrm>
            <a:off x="6225997" y="10"/>
            <a:ext cx="5962785" cy="6857990"/>
          </a:xfrm>
          <a:custGeom>
            <a:avLst/>
            <a:gdLst/>
            <a:ahLst/>
            <a:cxnLst/>
            <a:rect l="l" t="t" r="r" b="b"/>
            <a:pathLst>
              <a:path w="5962785" h="6858000">
                <a:moveTo>
                  <a:pt x="1044839" y="0"/>
                </a:moveTo>
                <a:lnTo>
                  <a:pt x="5962785" y="0"/>
                </a:lnTo>
                <a:lnTo>
                  <a:pt x="5962785" y="6858000"/>
                </a:lnTo>
                <a:lnTo>
                  <a:pt x="1469886" y="6858000"/>
                </a:lnTo>
                <a:lnTo>
                  <a:pt x="1416006" y="6823984"/>
                </a:lnTo>
                <a:cubicBezTo>
                  <a:pt x="1356767" y="6787940"/>
                  <a:pt x="1296437" y="6755500"/>
                  <a:pt x="1232473" y="6733873"/>
                </a:cubicBezTo>
                <a:cubicBezTo>
                  <a:pt x="1145250" y="6705037"/>
                  <a:pt x="1060933" y="6654575"/>
                  <a:pt x="1075471" y="6503186"/>
                </a:cubicBezTo>
                <a:cubicBezTo>
                  <a:pt x="1078378" y="6459932"/>
                  <a:pt x="1055118" y="6427493"/>
                  <a:pt x="1020229" y="6438306"/>
                </a:cubicBezTo>
                <a:cubicBezTo>
                  <a:pt x="953358" y="6459932"/>
                  <a:pt x="921375" y="6398656"/>
                  <a:pt x="883579" y="6351798"/>
                </a:cubicBezTo>
                <a:cubicBezTo>
                  <a:pt x="816707" y="6268895"/>
                  <a:pt x="752743" y="6182387"/>
                  <a:pt x="645167" y="6167969"/>
                </a:cubicBezTo>
                <a:cubicBezTo>
                  <a:pt x="665519" y="6103088"/>
                  <a:pt x="700408" y="6110298"/>
                  <a:pt x="732391" y="6124716"/>
                </a:cubicBezTo>
                <a:cubicBezTo>
                  <a:pt x="816707" y="6160761"/>
                  <a:pt x="901023" y="6200410"/>
                  <a:pt x="985339" y="6236455"/>
                </a:cubicBezTo>
                <a:cubicBezTo>
                  <a:pt x="1040581" y="6258081"/>
                  <a:pt x="1095822" y="6290522"/>
                  <a:pt x="1168509" y="6265291"/>
                </a:cubicBezTo>
                <a:cubicBezTo>
                  <a:pt x="1104545" y="6135530"/>
                  <a:pt x="996969" y="6110298"/>
                  <a:pt x="909746" y="6070649"/>
                </a:cubicBezTo>
                <a:cubicBezTo>
                  <a:pt x="802169" y="6020185"/>
                  <a:pt x="738206" y="5926470"/>
                  <a:pt x="659704" y="5818335"/>
                </a:cubicBezTo>
                <a:cubicBezTo>
                  <a:pt x="738206" y="5789500"/>
                  <a:pt x="787632" y="5868798"/>
                  <a:pt x="851597" y="5865193"/>
                </a:cubicBezTo>
                <a:cubicBezTo>
                  <a:pt x="854504" y="5854380"/>
                  <a:pt x="860319" y="5832753"/>
                  <a:pt x="860319" y="5832753"/>
                </a:cubicBezTo>
                <a:cubicBezTo>
                  <a:pt x="755650" y="5775081"/>
                  <a:pt x="709132" y="5666947"/>
                  <a:pt x="691686" y="5533581"/>
                </a:cubicBezTo>
                <a:cubicBezTo>
                  <a:pt x="685872" y="5465095"/>
                  <a:pt x="648075" y="5443468"/>
                  <a:pt x="610278" y="5411029"/>
                </a:cubicBezTo>
                <a:cubicBezTo>
                  <a:pt x="482350" y="5299289"/>
                  <a:pt x="345700" y="5198364"/>
                  <a:pt x="238123" y="5046976"/>
                </a:cubicBezTo>
                <a:cubicBezTo>
                  <a:pt x="363144" y="5064998"/>
                  <a:pt x="461997" y="5165924"/>
                  <a:pt x="592833" y="5209177"/>
                </a:cubicBezTo>
                <a:cubicBezTo>
                  <a:pt x="488165" y="5043371"/>
                  <a:pt x="351514" y="4956864"/>
                  <a:pt x="226494" y="4855939"/>
                </a:cubicBezTo>
                <a:cubicBezTo>
                  <a:pt x="168344" y="4809081"/>
                  <a:pt x="116011" y="4751408"/>
                  <a:pt x="49139" y="4726177"/>
                </a:cubicBezTo>
                <a:cubicBezTo>
                  <a:pt x="25879" y="4718968"/>
                  <a:pt x="-14825" y="4700947"/>
                  <a:pt x="5527" y="4650483"/>
                </a:cubicBezTo>
                <a:cubicBezTo>
                  <a:pt x="22972" y="4607230"/>
                  <a:pt x="54954" y="4621648"/>
                  <a:pt x="84029" y="4632460"/>
                </a:cubicBezTo>
                <a:cubicBezTo>
                  <a:pt x="153807" y="4661296"/>
                  <a:pt x="229401" y="4661296"/>
                  <a:pt x="325347" y="4661296"/>
                </a:cubicBezTo>
                <a:cubicBezTo>
                  <a:pt x="243939" y="4524326"/>
                  <a:pt x="95658" y="4567580"/>
                  <a:pt x="25879" y="4423401"/>
                </a:cubicBezTo>
                <a:cubicBezTo>
                  <a:pt x="113103" y="4398170"/>
                  <a:pt x="179975" y="4448632"/>
                  <a:pt x="249753" y="4459446"/>
                </a:cubicBezTo>
                <a:cubicBezTo>
                  <a:pt x="313718" y="4470259"/>
                  <a:pt x="328254" y="4445028"/>
                  <a:pt x="313718" y="4365729"/>
                </a:cubicBezTo>
                <a:cubicBezTo>
                  <a:pt x="290458" y="4243177"/>
                  <a:pt x="325347" y="4181900"/>
                  <a:pt x="418386" y="4214341"/>
                </a:cubicBezTo>
                <a:cubicBezTo>
                  <a:pt x="505609" y="4246781"/>
                  <a:pt x="514332" y="4199922"/>
                  <a:pt x="491072" y="4131438"/>
                </a:cubicBezTo>
                <a:cubicBezTo>
                  <a:pt x="456183" y="4030512"/>
                  <a:pt x="493979" y="3951214"/>
                  <a:pt x="520147" y="3864706"/>
                </a:cubicBezTo>
                <a:cubicBezTo>
                  <a:pt x="560851" y="3734945"/>
                  <a:pt x="543407" y="3670064"/>
                  <a:pt x="459090" y="3572743"/>
                </a:cubicBezTo>
                <a:cubicBezTo>
                  <a:pt x="409664" y="3518676"/>
                  <a:pt x="360236" y="3471818"/>
                  <a:pt x="290458" y="3424959"/>
                </a:cubicBezTo>
                <a:cubicBezTo>
                  <a:pt x="450368" y="3399728"/>
                  <a:pt x="284643" y="3313221"/>
                  <a:pt x="339884" y="3259153"/>
                </a:cubicBezTo>
                <a:cubicBezTo>
                  <a:pt x="453275" y="3237527"/>
                  <a:pt x="543407" y="3410542"/>
                  <a:pt x="697501" y="3360078"/>
                </a:cubicBezTo>
                <a:cubicBezTo>
                  <a:pt x="511425" y="3212294"/>
                  <a:pt x="302087" y="3165436"/>
                  <a:pt x="165437" y="2967190"/>
                </a:cubicBezTo>
                <a:cubicBezTo>
                  <a:pt x="197419" y="2923937"/>
                  <a:pt x="229401" y="2967190"/>
                  <a:pt x="255568" y="2949167"/>
                </a:cubicBezTo>
                <a:cubicBezTo>
                  <a:pt x="255568" y="2938354"/>
                  <a:pt x="560851" y="3006840"/>
                  <a:pt x="578296" y="2725691"/>
                </a:cubicBezTo>
                <a:cubicBezTo>
                  <a:pt x="584111" y="2725691"/>
                  <a:pt x="589926" y="2725691"/>
                  <a:pt x="595740" y="2714876"/>
                </a:cubicBezTo>
                <a:cubicBezTo>
                  <a:pt x="627722" y="2675228"/>
                  <a:pt x="598648" y="2581510"/>
                  <a:pt x="650982" y="2574301"/>
                </a:cubicBezTo>
                <a:cubicBezTo>
                  <a:pt x="709132" y="2567092"/>
                  <a:pt x="764373" y="2534653"/>
                  <a:pt x="825429" y="2552674"/>
                </a:cubicBezTo>
                <a:cubicBezTo>
                  <a:pt x="871949" y="2567092"/>
                  <a:pt x="921375" y="2585115"/>
                  <a:pt x="970802" y="2585115"/>
                </a:cubicBezTo>
                <a:cubicBezTo>
                  <a:pt x="1023136" y="2585115"/>
                  <a:pt x="1095822" y="2707668"/>
                  <a:pt x="1127805" y="2545465"/>
                </a:cubicBezTo>
                <a:cubicBezTo>
                  <a:pt x="1127805" y="2538257"/>
                  <a:pt x="1217936" y="2556280"/>
                  <a:pt x="1267362" y="2563488"/>
                </a:cubicBezTo>
                <a:cubicBezTo>
                  <a:pt x="1308067" y="2570698"/>
                  <a:pt x="1357494" y="2603137"/>
                  <a:pt x="1386568" y="2538257"/>
                </a:cubicBezTo>
                <a:cubicBezTo>
                  <a:pt x="1401105" y="2498607"/>
                  <a:pt x="1331326" y="2426518"/>
                  <a:pt x="1270270" y="2419309"/>
                </a:cubicBezTo>
                <a:cubicBezTo>
                  <a:pt x="1215029" y="2412101"/>
                  <a:pt x="1159787" y="2404892"/>
                  <a:pt x="1107453" y="2419309"/>
                </a:cubicBezTo>
                <a:cubicBezTo>
                  <a:pt x="1043489" y="2437331"/>
                  <a:pt x="1008599" y="2408495"/>
                  <a:pt x="991154" y="2343615"/>
                </a:cubicBezTo>
                <a:cubicBezTo>
                  <a:pt x="970802" y="2275131"/>
                  <a:pt x="933005" y="2239085"/>
                  <a:pt x="880671" y="2206645"/>
                </a:cubicBezTo>
                <a:cubicBezTo>
                  <a:pt x="752743" y="2127346"/>
                  <a:pt x="630630" y="2033629"/>
                  <a:pt x="491072" y="1986771"/>
                </a:cubicBezTo>
                <a:cubicBezTo>
                  <a:pt x="464905" y="1979562"/>
                  <a:pt x="432923" y="1965145"/>
                  <a:pt x="421293" y="1903868"/>
                </a:cubicBezTo>
                <a:cubicBezTo>
                  <a:pt x="799262" y="1997584"/>
                  <a:pt x="1142342" y="2239085"/>
                  <a:pt x="1531941" y="2224667"/>
                </a:cubicBezTo>
                <a:cubicBezTo>
                  <a:pt x="1427272" y="2148974"/>
                  <a:pt x="1302252" y="2145369"/>
                  <a:pt x="1188861" y="2091301"/>
                </a:cubicBezTo>
                <a:cubicBezTo>
                  <a:pt x="1270270" y="2051652"/>
                  <a:pt x="1345864" y="2094906"/>
                  <a:pt x="1421458" y="2116532"/>
                </a:cubicBezTo>
                <a:cubicBezTo>
                  <a:pt x="1485422" y="2134554"/>
                  <a:pt x="1543571" y="2138160"/>
                  <a:pt x="1549386" y="2026420"/>
                </a:cubicBezTo>
                <a:cubicBezTo>
                  <a:pt x="1549386" y="2015607"/>
                  <a:pt x="1549386" y="2008398"/>
                  <a:pt x="1549386" y="1997584"/>
                </a:cubicBezTo>
                <a:cubicBezTo>
                  <a:pt x="1526126" y="1950727"/>
                  <a:pt x="1494144" y="1929099"/>
                  <a:pt x="1453440" y="1914682"/>
                </a:cubicBezTo>
                <a:cubicBezTo>
                  <a:pt x="1430180" y="1907473"/>
                  <a:pt x="1398198" y="1893056"/>
                  <a:pt x="1398198" y="1860614"/>
                </a:cubicBezTo>
                <a:cubicBezTo>
                  <a:pt x="1401105" y="1738063"/>
                  <a:pt x="1322604" y="1702018"/>
                  <a:pt x="1247011" y="1665972"/>
                </a:cubicBezTo>
                <a:cubicBezTo>
                  <a:pt x="1287715" y="1604696"/>
                  <a:pt x="1322604" y="1647950"/>
                  <a:pt x="1354586" y="1644345"/>
                </a:cubicBezTo>
                <a:cubicBezTo>
                  <a:pt x="1374939" y="1640741"/>
                  <a:pt x="1395290" y="1637138"/>
                  <a:pt x="1395290" y="1604696"/>
                </a:cubicBezTo>
                <a:cubicBezTo>
                  <a:pt x="1395290" y="1579465"/>
                  <a:pt x="1386568" y="1547025"/>
                  <a:pt x="1366216" y="1547025"/>
                </a:cubicBezTo>
                <a:cubicBezTo>
                  <a:pt x="1238288" y="1543420"/>
                  <a:pt x="1165601" y="1370405"/>
                  <a:pt x="1031858" y="1370405"/>
                </a:cubicBezTo>
                <a:cubicBezTo>
                  <a:pt x="950450" y="1370405"/>
                  <a:pt x="1072563" y="1273083"/>
                  <a:pt x="1005692" y="1233435"/>
                </a:cubicBezTo>
                <a:cubicBezTo>
                  <a:pt x="991154" y="1222621"/>
                  <a:pt x="1046396" y="1208203"/>
                  <a:pt x="1069655" y="1211808"/>
                </a:cubicBezTo>
                <a:cubicBezTo>
                  <a:pt x="1092915" y="1215412"/>
                  <a:pt x="1113268" y="1240644"/>
                  <a:pt x="1142342" y="1222621"/>
                </a:cubicBezTo>
                <a:cubicBezTo>
                  <a:pt x="1156879" y="1157741"/>
                  <a:pt x="1119082" y="1132510"/>
                  <a:pt x="1084193" y="1114487"/>
                </a:cubicBezTo>
                <a:cubicBezTo>
                  <a:pt x="1008599" y="1071234"/>
                  <a:pt x="933005" y="1020771"/>
                  <a:pt x="848689" y="1006353"/>
                </a:cubicBezTo>
                <a:cubicBezTo>
                  <a:pt x="819615" y="1002748"/>
                  <a:pt x="802169" y="984726"/>
                  <a:pt x="805077" y="948681"/>
                </a:cubicBezTo>
                <a:cubicBezTo>
                  <a:pt x="810892" y="901822"/>
                  <a:pt x="839967" y="916240"/>
                  <a:pt x="863226" y="919844"/>
                </a:cubicBezTo>
                <a:cubicBezTo>
                  <a:pt x="877764" y="923450"/>
                  <a:pt x="892301" y="934263"/>
                  <a:pt x="906838" y="909031"/>
                </a:cubicBezTo>
                <a:cubicBezTo>
                  <a:pt x="566666" y="653113"/>
                  <a:pt x="386404" y="667532"/>
                  <a:pt x="5527" y="458471"/>
                </a:cubicBezTo>
                <a:cubicBezTo>
                  <a:pt x="89843" y="418822"/>
                  <a:pt x="150900" y="447658"/>
                  <a:pt x="209049" y="454867"/>
                </a:cubicBezTo>
                <a:cubicBezTo>
                  <a:pt x="354422" y="472890"/>
                  <a:pt x="264290" y="505329"/>
                  <a:pt x="409664" y="526956"/>
                </a:cubicBezTo>
                <a:cubicBezTo>
                  <a:pt x="479443" y="537770"/>
                  <a:pt x="543407" y="573815"/>
                  <a:pt x="621908" y="516143"/>
                </a:cubicBezTo>
                <a:cubicBezTo>
                  <a:pt x="674242" y="476494"/>
                  <a:pt x="758558" y="519747"/>
                  <a:pt x="822522" y="552188"/>
                </a:cubicBezTo>
                <a:cubicBezTo>
                  <a:pt x="874856" y="581024"/>
                  <a:pt x="927190" y="588232"/>
                  <a:pt x="996969" y="552188"/>
                </a:cubicBezTo>
                <a:cubicBezTo>
                  <a:pt x="933005" y="530562"/>
                  <a:pt x="883579" y="512539"/>
                  <a:pt x="834151" y="498120"/>
                </a:cubicBezTo>
                <a:cubicBezTo>
                  <a:pt x="793447" y="487307"/>
                  <a:pt x="770187" y="462076"/>
                  <a:pt x="773095" y="408008"/>
                </a:cubicBezTo>
                <a:cubicBezTo>
                  <a:pt x="773095" y="379172"/>
                  <a:pt x="764373" y="339523"/>
                  <a:pt x="793447" y="325106"/>
                </a:cubicBezTo>
                <a:cubicBezTo>
                  <a:pt x="816707" y="310688"/>
                  <a:pt x="848689" y="325106"/>
                  <a:pt x="860319" y="350336"/>
                </a:cubicBezTo>
                <a:cubicBezTo>
                  <a:pt x="874856" y="397195"/>
                  <a:pt x="889393" y="440449"/>
                  <a:pt x="938820" y="444054"/>
                </a:cubicBezTo>
                <a:cubicBezTo>
                  <a:pt x="1005692" y="451262"/>
                  <a:pt x="967894" y="422426"/>
                  <a:pt x="956265" y="386381"/>
                </a:cubicBezTo>
                <a:cubicBezTo>
                  <a:pt x="944635" y="346733"/>
                  <a:pt x="979525" y="335919"/>
                  <a:pt x="1002784" y="343127"/>
                </a:cubicBezTo>
                <a:cubicBezTo>
                  <a:pt x="1090008" y="375569"/>
                  <a:pt x="1180139" y="317897"/>
                  <a:pt x="1270270" y="364755"/>
                </a:cubicBezTo>
                <a:cubicBezTo>
                  <a:pt x="1247011" y="249411"/>
                  <a:pt x="1197583" y="198949"/>
                  <a:pt x="1092915" y="180926"/>
                </a:cubicBezTo>
                <a:cubicBezTo>
                  <a:pt x="1055118" y="177322"/>
                  <a:pt x="1014414" y="184530"/>
                  <a:pt x="979525" y="152090"/>
                </a:cubicBezTo>
                <a:cubicBezTo>
                  <a:pt x="959172" y="134068"/>
                  <a:pt x="938820" y="112441"/>
                  <a:pt x="953358" y="76396"/>
                </a:cubicBezTo>
                <a:cubicBezTo>
                  <a:pt x="962080" y="51165"/>
                  <a:pt x="985339" y="51165"/>
                  <a:pt x="1005692" y="58373"/>
                </a:cubicBezTo>
                <a:cubicBezTo>
                  <a:pt x="1090008" y="98023"/>
                  <a:pt x="1180139" y="108837"/>
                  <a:pt x="1267362" y="123254"/>
                </a:cubicBezTo>
                <a:cubicBezTo>
                  <a:pt x="1281900" y="126859"/>
                  <a:pt x="1296437" y="134068"/>
                  <a:pt x="1310975" y="98023"/>
                </a:cubicBezTo>
                <a:cubicBezTo>
                  <a:pt x="1260095" y="81803"/>
                  <a:pt x="1209941" y="62879"/>
                  <a:pt x="1159787" y="43505"/>
                </a:cubicBezTo>
                <a:close/>
              </a:path>
            </a:pathLst>
          </a:custGeom>
        </p:spPr>
      </p:pic>
      <p:pic>
        <p:nvPicPr>
          <p:cNvPr id="12" name="New Recording 12">
            <a:hlinkClick r:id="" action="ppaction://media"/>
            <a:extLst>
              <a:ext uri="{FF2B5EF4-FFF2-40B4-BE49-F238E27FC236}">
                <a16:creationId xmlns:a16="http://schemas.microsoft.com/office/drawing/2014/main" id="{BEE02C4F-9C7C-4604-8411-E3DE87DEC575}"/>
              </a:ext>
            </a:extLst>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582287" y="4137147"/>
            <a:ext cx="886559" cy="870952"/>
          </a:xfrm>
          <a:prstGeom prst="rect">
            <a:avLst/>
          </a:prstGeom>
        </p:spPr>
      </p:pic>
    </p:spTree>
    <p:extLst>
      <p:ext uri="{BB962C8B-B14F-4D97-AF65-F5344CB8AC3E}">
        <p14:creationId xmlns:p14="http://schemas.microsoft.com/office/powerpoint/2010/main" val="12941254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46200" fill="hold"/>
                                        <p:tgtEl>
                                          <p:spTgt spid="12"/>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12"/>
                </p:tgtEl>
              </p:cMediaNode>
            </p:audio>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2" name="Rectangle 21">
            <a:extLst>
              <a:ext uri="{FF2B5EF4-FFF2-40B4-BE49-F238E27FC236}">
                <a16:creationId xmlns:a16="http://schemas.microsoft.com/office/drawing/2014/main" id="{2172A0AC-3DCE-4672-BCAF-28FEF91F602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a:extLst>
              <a:ext uri="{FF2B5EF4-FFF2-40B4-BE49-F238E27FC236}">
                <a16:creationId xmlns:a16="http://schemas.microsoft.com/office/drawing/2014/main" id="{AE6F1C77-EDC9-4C5F-8C1C-62DD46BDA3C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Content Placeholder 4" descr="A picture containing diagram&#10;&#10;Description automatically generated">
            <a:extLst>
              <a:ext uri="{FF2B5EF4-FFF2-40B4-BE49-F238E27FC236}">
                <a16:creationId xmlns:a16="http://schemas.microsoft.com/office/drawing/2014/main" id="{924CC4FB-0BE1-4116-894C-C7FD1997389A}"/>
              </a:ext>
            </a:extLst>
          </p:cNvPr>
          <p:cNvPicPr>
            <a:picLocks noChangeAspect="1"/>
          </p:cNvPicPr>
          <p:nvPr/>
        </p:nvPicPr>
        <p:blipFill rotWithShape="1">
          <a:blip r:embed="rId4">
            <a:alphaModFix amt="40000"/>
            <a:extLst>
              <a:ext uri="{28A0092B-C50C-407E-A947-70E740481C1C}">
                <a14:useLocalDpi xmlns:a14="http://schemas.microsoft.com/office/drawing/2010/main" val="0"/>
              </a:ext>
            </a:extLst>
          </a:blip>
          <a:srcRect l="3891" r="3695"/>
          <a:stretch/>
        </p:blipFill>
        <p:spPr>
          <a:xfrm>
            <a:off x="0" y="10"/>
            <a:ext cx="8450297" cy="6857990"/>
          </a:xfrm>
          <a:prstGeom prst="rect">
            <a:avLst/>
          </a:prstGeom>
        </p:spPr>
      </p:pic>
      <p:sp>
        <p:nvSpPr>
          <p:cNvPr id="14" name="Content Placeholder 13">
            <a:extLst>
              <a:ext uri="{FF2B5EF4-FFF2-40B4-BE49-F238E27FC236}">
                <a16:creationId xmlns:a16="http://schemas.microsoft.com/office/drawing/2014/main" id="{0A02B82A-1FEC-4850-94C1-8425107702F3}"/>
              </a:ext>
            </a:extLst>
          </p:cNvPr>
          <p:cNvSpPr>
            <a:spLocks noGrp="1"/>
          </p:cNvSpPr>
          <p:nvPr>
            <p:ph idx="1"/>
          </p:nvPr>
        </p:nvSpPr>
        <p:spPr>
          <a:xfrm>
            <a:off x="436097" y="306578"/>
            <a:ext cx="6836899" cy="3957178"/>
          </a:xfrm>
        </p:spPr>
        <p:txBody>
          <a:bodyPr>
            <a:normAutofit/>
          </a:bodyPr>
          <a:lstStyle/>
          <a:p>
            <a:pPr marL="0" indent="0">
              <a:buNone/>
            </a:pPr>
            <a:r>
              <a:rPr lang="en-US" sz="2000" dirty="0">
                <a:solidFill>
                  <a:srgbClr val="FFFFFF"/>
                </a:solidFill>
                <a:latin typeface="Ink Free" panose="03080402000500000000" pitchFamily="66" charset="0"/>
              </a:rPr>
              <a:t>To Jaime:</a:t>
            </a:r>
          </a:p>
          <a:p>
            <a:pPr marL="0" indent="0">
              <a:buNone/>
            </a:pPr>
            <a:r>
              <a:rPr lang="en-US" sz="2000" dirty="0">
                <a:solidFill>
                  <a:srgbClr val="FFFFFF"/>
                </a:solidFill>
                <a:latin typeface="Ink Free" panose="03080402000500000000" pitchFamily="66" charset="0"/>
              </a:rPr>
              <a:t>Remember how early in your life you signed your way into my heart? It is then that my love and admiration for you just grew and grew. As I told you many times you are awesome. Your search for excellence, your consideration for others, your smarts and unbelievable maturity mystifies me. Always reach for the stars you have what it takes to get there. </a:t>
            </a:r>
          </a:p>
          <a:p>
            <a:pPr marL="0" indent="0">
              <a:buNone/>
            </a:pPr>
            <a:r>
              <a:rPr lang="en-US" sz="2000" dirty="0">
                <a:solidFill>
                  <a:srgbClr val="FFFFFF"/>
                </a:solidFill>
                <a:latin typeface="Ink Free" panose="03080402000500000000" pitchFamily="66" charset="0"/>
              </a:rPr>
              <a:t>I love you, </a:t>
            </a:r>
            <a:r>
              <a:rPr lang="en-US" sz="2000" dirty="0" err="1">
                <a:solidFill>
                  <a:srgbClr val="FFFFFF"/>
                </a:solidFill>
                <a:latin typeface="Ink Free" panose="03080402000500000000" pitchFamily="66" charset="0"/>
              </a:rPr>
              <a:t>Sabba</a:t>
            </a:r>
            <a:endParaRPr lang="en-US" sz="2000" dirty="0">
              <a:solidFill>
                <a:srgbClr val="FFFFFF"/>
              </a:solidFill>
              <a:latin typeface="Ink Free" panose="03080402000500000000" pitchFamily="66" charset="0"/>
            </a:endParaRPr>
          </a:p>
        </p:txBody>
      </p:sp>
      <p:pic>
        <p:nvPicPr>
          <p:cNvPr id="7" name="Picture 6" descr="A person posing for the camera&#10;&#10;Description automatically generated">
            <a:extLst>
              <a:ext uri="{FF2B5EF4-FFF2-40B4-BE49-F238E27FC236}">
                <a16:creationId xmlns:a16="http://schemas.microsoft.com/office/drawing/2014/main" id="{C05CDFD0-6ABA-44CE-BE1D-1B0B7FDF4F1A}"/>
              </a:ext>
            </a:extLst>
          </p:cNvPr>
          <p:cNvPicPr>
            <a:picLocks noChangeAspect="1"/>
          </p:cNvPicPr>
          <p:nvPr/>
        </p:nvPicPr>
        <p:blipFill rotWithShape="1">
          <a:blip r:embed="rId5">
            <a:extLst>
              <a:ext uri="{28A0092B-C50C-407E-A947-70E740481C1C}">
                <a14:useLocalDpi xmlns:a14="http://schemas.microsoft.com/office/drawing/2010/main" val="0"/>
              </a:ext>
            </a:extLst>
          </a:blip>
          <a:srcRect t="8773" b="4968"/>
          <a:stretch/>
        </p:blipFill>
        <p:spPr>
          <a:xfrm>
            <a:off x="6225997" y="10"/>
            <a:ext cx="5962785" cy="6857990"/>
          </a:xfrm>
          <a:custGeom>
            <a:avLst/>
            <a:gdLst/>
            <a:ahLst/>
            <a:cxnLst/>
            <a:rect l="l" t="t" r="r" b="b"/>
            <a:pathLst>
              <a:path w="5962785" h="6858000">
                <a:moveTo>
                  <a:pt x="1044839" y="0"/>
                </a:moveTo>
                <a:lnTo>
                  <a:pt x="5962785" y="0"/>
                </a:lnTo>
                <a:lnTo>
                  <a:pt x="5962785" y="6858000"/>
                </a:lnTo>
                <a:lnTo>
                  <a:pt x="1469886" y="6858000"/>
                </a:lnTo>
                <a:lnTo>
                  <a:pt x="1416006" y="6823984"/>
                </a:lnTo>
                <a:cubicBezTo>
                  <a:pt x="1356767" y="6787940"/>
                  <a:pt x="1296437" y="6755500"/>
                  <a:pt x="1232473" y="6733873"/>
                </a:cubicBezTo>
                <a:cubicBezTo>
                  <a:pt x="1145250" y="6705037"/>
                  <a:pt x="1060933" y="6654575"/>
                  <a:pt x="1075471" y="6503186"/>
                </a:cubicBezTo>
                <a:cubicBezTo>
                  <a:pt x="1078378" y="6459932"/>
                  <a:pt x="1055118" y="6427493"/>
                  <a:pt x="1020229" y="6438306"/>
                </a:cubicBezTo>
                <a:cubicBezTo>
                  <a:pt x="953358" y="6459932"/>
                  <a:pt x="921375" y="6398656"/>
                  <a:pt x="883579" y="6351798"/>
                </a:cubicBezTo>
                <a:cubicBezTo>
                  <a:pt x="816707" y="6268895"/>
                  <a:pt x="752743" y="6182387"/>
                  <a:pt x="645167" y="6167969"/>
                </a:cubicBezTo>
                <a:cubicBezTo>
                  <a:pt x="665519" y="6103088"/>
                  <a:pt x="700408" y="6110298"/>
                  <a:pt x="732391" y="6124716"/>
                </a:cubicBezTo>
                <a:cubicBezTo>
                  <a:pt x="816707" y="6160761"/>
                  <a:pt x="901023" y="6200410"/>
                  <a:pt x="985339" y="6236455"/>
                </a:cubicBezTo>
                <a:cubicBezTo>
                  <a:pt x="1040581" y="6258081"/>
                  <a:pt x="1095822" y="6290522"/>
                  <a:pt x="1168509" y="6265291"/>
                </a:cubicBezTo>
                <a:cubicBezTo>
                  <a:pt x="1104545" y="6135530"/>
                  <a:pt x="996969" y="6110298"/>
                  <a:pt x="909746" y="6070649"/>
                </a:cubicBezTo>
                <a:cubicBezTo>
                  <a:pt x="802169" y="6020185"/>
                  <a:pt x="738206" y="5926470"/>
                  <a:pt x="659704" y="5818335"/>
                </a:cubicBezTo>
                <a:cubicBezTo>
                  <a:pt x="738206" y="5789500"/>
                  <a:pt x="787632" y="5868798"/>
                  <a:pt x="851597" y="5865193"/>
                </a:cubicBezTo>
                <a:cubicBezTo>
                  <a:pt x="854504" y="5854380"/>
                  <a:pt x="860319" y="5832753"/>
                  <a:pt x="860319" y="5832753"/>
                </a:cubicBezTo>
                <a:cubicBezTo>
                  <a:pt x="755650" y="5775081"/>
                  <a:pt x="709132" y="5666947"/>
                  <a:pt x="691686" y="5533581"/>
                </a:cubicBezTo>
                <a:cubicBezTo>
                  <a:pt x="685872" y="5465095"/>
                  <a:pt x="648075" y="5443468"/>
                  <a:pt x="610278" y="5411029"/>
                </a:cubicBezTo>
                <a:cubicBezTo>
                  <a:pt x="482350" y="5299289"/>
                  <a:pt x="345700" y="5198364"/>
                  <a:pt x="238123" y="5046976"/>
                </a:cubicBezTo>
                <a:cubicBezTo>
                  <a:pt x="363144" y="5064998"/>
                  <a:pt x="461997" y="5165924"/>
                  <a:pt x="592833" y="5209177"/>
                </a:cubicBezTo>
                <a:cubicBezTo>
                  <a:pt x="488165" y="5043371"/>
                  <a:pt x="351514" y="4956864"/>
                  <a:pt x="226494" y="4855939"/>
                </a:cubicBezTo>
                <a:cubicBezTo>
                  <a:pt x="168344" y="4809081"/>
                  <a:pt x="116011" y="4751408"/>
                  <a:pt x="49139" y="4726177"/>
                </a:cubicBezTo>
                <a:cubicBezTo>
                  <a:pt x="25879" y="4718968"/>
                  <a:pt x="-14825" y="4700947"/>
                  <a:pt x="5527" y="4650483"/>
                </a:cubicBezTo>
                <a:cubicBezTo>
                  <a:pt x="22972" y="4607230"/>
                  <a:pt x="54954" y="4621648"/>
                  <a:pt x="84029" y="4632460"/>
                </a:cubicBezTo>
                <a:cubicBezTo>
                  <a:pt x="153807" y="4661296"/>
                  <a:pt x="229401" y="4661296"/>
                  <a:pt x="325347" y="4661296"/>
                </a:cubicBezTo>
                <a:cubicBezTo>
                  <a:pt x="243939" y="4524326"/>
                  <a:pt x="95658" y="4567580"/>
                  <a:pt x="25879" y="4423401"/>
                </a:cubicBezTo>
                <a:cubicBezTo>
                  <a:pt x="113103" y="4398170"/>
                  <a:pt x="179975" y="4448632"/>
                  <a:pt x="249753" y="4459446"/>
                </a:cubicBezTo>
                <a:cubicBezTo>
                  <a:pt x="313718" y="4470259"/>
                  <a:pt x="328254" y="4445028"/>
                  <a:pt x="313718" y="4365729"/>
                </a:cubicBezTo>
                <a:cubicBezTo>
                  <a:pt x="290458" y="4243177"/>
                  <a:pt x="325347" y="4181900"/>
                  <a:pt x="418386" y="4214341"/>
                </a:cubicBezTo>
                <a:cubicBezTo>
                  <a:pt x="505609" y="4246781"/>
                  <a:pt x="514332" y="4199922"/>
                  <a:pt x="491072" y="4131438"/>
                </a:cubicBezTo>
                <a:cubicBezTo>
                  <a:pt x="456183" y="4030512"/>
                  <a:pt x="493979" y="3951214"/>
                  <a:pt x="520147" y="3864706"/>
                </a:cubicBezTo>
                <a:cubicBezTo>
                  <a:pt x="560851" y="3734945"/>
                  <a:pt x="543407" y="3670064"/>
                  <a:pt x="459090" y="3572743"/>
                </a:cubicBezTo>
                <a:cubicBezTo>
                  <a:pt x="409664" y="3518676"/>
                  <a:pt x="360236" y="3471818"/>
                  <a:pt x="290458" y="3424959"/>
                </a:cubicBezTo>
                <a:cubicBezTo>
                  <a:pt x="450368" y="3399728"/>
                  <a:pt x="284643" y="3313221"/>
                  <a:pt x="339884" y="3259153"/>
                </a:cubicBezTo>
                <a:cubicBezTo>
                  <a:pt x="453275" y="3237527"/>
                  <a:pt x="543407" y="3410542"/>
                  <a:pt x="697501" y="3360078"/>
                </a:cubicBezTo>
                <a:cubicBezTo>
                  <a:pt x="511425" y="3212294"/>
                  <a:pt x="302087" y="3165436"/>
                  <a:pt x="165437" y="2967190"/>
                </a:cubicBezTo>
                <a:cubicBezTo>
                  <a:pt x="197419" y="2923937"/>
                  <a:pt x="229401" y="2967190"/>
                  <a:pt x="255568" y="2949167"/>
                </a:cubicBezTo>
                <a:cubicBezTo>
                  <a:pt x="255568" y="2938354"/>
                  <a:pt x="560851" y="3006840"/>
                  <a:pt x="578296" y="2725691"/>
                </a:cubicBezTo>
                <a:cubicBezTo>
                  <a:pt x="584111" y="2725691"/>
                  <a:pt x="589926" y="2725691"/>
                  <a:pt x="595740" y="2714876"/>
                </a:cubicBezTo>
                <a:cubicBezTo>
                  <a:pt x="627722" y="2675228"/>
                  <a:pt x="598648" y="2581510"/>
                  <a:pt x="650982" y="2574301"/>
                </a:cubicBezTo>
                <a:cubicBezTo>
                  <a:pt x="709132" y="2567092"/>
                  <a:pt x="764373" y="2534653"/>
                  <a:pt x="825429" y="2552674"/>
                </a:cubicBezTo>
                <a:cubicBezTo>
                  <a:pt x="871949" y="2567092"/>
                  <a:pt x="921375" y="2585115"/>
                  <a:pt x="970802" y="2585115"/>
                </a:cubicBezTo>
                <a:cubicBezTo>
                  <a:pt x="1023136" y="2585115"/>
                  <a:pt x="1095822" y="2707668"/>
                  <a:pt x="1127805" y="2545465"/>
                </a:cubicBezTo>
                <a:cubicBezTo>
                  <a:pt x="1127805" y="2538257"/>
                  <a:pt x="1217936" y="2556280"/>
                  <a:pt x="1267362" y="2563488"/>
                </a:cubicBezTo>
                <a:cubicBezTo>
                  <a:pt x="1308067" y="2570698"/>
                  <a:pt x="1357494" y="2603137"/>
                  <a:pt x="1386568" y="2538257"/>
                </a:cubicBezTo>
                <a:cubicBezTo>
                  <a:pt x="1401105" y="2498607"/>
                  <a:pt x="1331326" y="2426518"/>
                  <a:pt x="1270270" y="2419309"/>
                </a:cubicBezTo>
                <a:cubicBezTo>
                  <a:pt x="1215029" y="2412101"/>
                  <a:pt x="1159787" y="2404892"/>
                  <a:pt x="1107453" y="2419309"/>
                </a:cubicBezTo>
                <a:cubicBezTo>
                  <a:pt x="1043489" y="2437331"/>
                  <a:pt x="1008599" y="2408495"/>
                  <a:pt x="991154" y="2343615"/>
                </a:cubicBezTo>
                <a:cubicBezTo>
                  <a:pt x="970802" y="2275131"/>
                  <a:pt x="933005" y="2239085"/>
                  <a:pt x="880671" y="2206645"/>
                </a:cubicBezTo>
                <a:cubicBezTo>
                  <a:pt x="752743" y="2127346"/>
                  <a:pt x="630630" y="2033629"/>
                  <a:pt x="491072" y="1986771"/>
                </a:cubicBezTo>
                <a:cubicBezTo>
                  <a:pt x="464905" y="1979562"/>
                  <a:pt x="432923" y="1965145"/>
                  <a:pt x="421293" y="1903868"/>
                </a:cubicBezTo>
                <a:cubicBezTo>
                  <a:pt x="799262" y="1997584"/>
                  <a:pt x="1142342" y="2239085"/>
                  <a:pt x="1531941" y="2224667"/>
                </a:cubicBezTo>
                <a:cubicBezTo>
                  <a:pt x="1427272" y="2148974"/>
                  <a:pt x="1302252" y="2145369"/>
                  <a:pt x="1188861" y="2091301"/>
                </a:cubicBezTo>
                <a:cubicBezTo>
                  <a:pt x="1270270" y="2051652"/>
                  <a:pt x="1345864" y="2094906"/>
                  <a:pt x="1421458" y="2116532"/>
                </a:cubicBezTo>
                <a:cubicBezTo>
                  <a:pt x="1485422" y="2134554"/>
                  <a:pt x="1543571" y="2138160"/>
                  <a:pt x="1549386" y="2026420"/>
                </a:cubicBezTo>
                <a:cubicBezTo>
                  <a:pt x="1549386" y="2015607"/>
                  <a:pt x="1549386" y="2008398"/>
                  <a:pt x="1549386" y="1997584"/>
                </a:cubicBezTo>
                <a:cubicBezTo>
                  <a:pt x="1526126" y="1950727"/>
                  <a:pt x="1494144" y="1929099"/>
                  <a:pt x="1453440" y="1914682"/>
                </a:cubicBezTo>
                <a:cubicBezTo>
                  <a:pt x="1430180" y="1907473"/>
                  <a:pt x="1398198" y="1893056"/>
                  <a:pt x="1398198" y="1860614"/>
                </a:cubicBezTo>
                <a:cubicBezTo>
                  <a:pt x="1401105" y="1738063"/>
                  <a:pt x="1322604" y="1702018"/>
                  <a:pt x="1247011" y="1665972"/>
                </a:cubicBezTo>
                <a:cubicBezTo>
                  <a:pt x="1287715" y="1604696"/>
                  <a:pt x="1322604" y="1647950"/>
                  <a:pt x="1354586" y="1644345"/>
                </a:cubicBezTo>
                <a:cubicBezTo>
                  <a:pt x="1374939" y="1640741"/>
                  <a:pt x="1395290" y="1637138"/>
                  <a:pt x="1395290" y="1604696"/>
                </a:cubicBezTo>
                <a:cubicBezTo>
                  <a:pt x="1395290" y="1579465"/>
                  <a:pt x="1386568" y="1547025"/>
                  <a:pt x="1366216" y="1547025"/>
                </a:cubicBezTo>
                <a:cubicBezTo>
                  <a:pt x="1238288" y="1543420"/>
                  <a:pt x="1165601" y="1370405"/>
                  <a:pt x="1031858" y="1370405"/>
                </a:cubicBezTo>
                <a:cubicBezTo>
                  <a:pt x="950450" y="1370405"/>
                  <a:pt x="1072563" y="1273083"/>
                  <a:pt x="1005692" y="1233435"/>
                </a:cubicBezTo>
                <a:cubicBezTo>
                  <a:pt x="991154" y="1222621"/>
                  <a:pt x="1046396" y="1208203"/>
                  <a:pt x="1069655" y="1211808"/>
                </a:cubicBezTo>
                <a:cubicBezTo>
                  <a:pt x="1092915" y="1215412"/>
                  <a:pt x="1113268" y="1240644"/>
                  <a:pt x="1142342" y="1222621"/>
                </a:cubicBezTo>
                <a:cubicBezTo>
                  <a:pt x="1156879" y="1157741"/>
                  <a:pt x="1119082" y="1132510"/>
                  <a:pt x="1084193" y="1114487"/>
                </a:cubicBezTo>
                <a:cubicBezTo>
                  <a:pt x="1008599" y="1071234"/>
                  <a:pt x="933005" y="1020771"/>
                  <a:pt x="848689" y="1006353"/>
                </a:cubicBezTo>
                <a:cubicBezTo>
                  <a:pt x="819615" y="1002748"/>
                  <a:pt x="802169" y="984726"/>
                  <a:pt x="805077" y="948681"/>
                </a:cubicBezTo>
                <a:cubicBezTo>
                  <a:pt x="810892" y="901822"/>
                  <a:pt x="839967" y="916240"/>
                  <a:pt x="863226" y="919844"/>
                </a:cubicBezTo>
                <a:cubicBezTo>
                  <a:pt x="877764" y="923450"/>
                  <a:pt x="892301" y="934263"/>
                  <a:pt x="906838" y="909031"/>
                </a:cubicBezTo>
                <a:cubicBezTo>
                  <a:pt x="566666" y="653113"/>
                  <a:pt x="386404" y="667532"/>
                  <a:pt x="5527" y="458471"/>
                </a:cubicBezTo>
                <a:cubicBezTo>
                  <a:pt x="89843" y="418822"/>
                  <a:pt x="150900" y="447658"/>
                  <a:pt x="209049" y="454867"/>
                </a:cubicBezTo>
                <a:cubicBezTo>
                  <a:pt x="354422" y="472890"/>
                  <a:pt x="264290" y="505329"/>
                  <a:pt x="409664" y="526956"/>
                </a:cubicBezTo>
                <a:cubicBezTo>
                  <a:pt x="479443" y="537770"/>
                  <a:pt x="543407" y="573815"/>
                  <a:pt x="621908" y="516143"/>
                </a:cubicBezTo>
                <a:cubicBezTo>
                  <a:pt x="674242" y="476494"/>
                  <a:pt x="758558" y="519747"/>
                  <a:pt x="822522" y="552188"/>
                </a:cubicBezTo>
                <a:cubicBezTo>
                  <a:pt x="874856" y="581024"/>
                  <a:pt x="927190" y="588232"/>
                  <a:pt x="996969" y="552188"/>
                </a:cubicBezTo>
                <a:cubicBezTo>
                  <a:pt x="933005" y="530562"/>
                  <a:pt x="883579" y="512539"/>
                  <a:pt x="834151" y="498120"/>
                </a:cubicBezTo>
                <a:cubicBezTo>
                  <a:pt x="793447" y="487307"/>
                  <a:pt x="770187" y="462076"/>
                  <a:pt x="773095" y="408008"/>
                </a:cubicBezTo>
                <a:cubicBezTo>
                  <a:pt x="773095" y="379172"/>
                  <a:pt x="764373" y="339523"/>
                  <a:pt x="793447" y="325106"/>
                </a:cubicBezTo>
                <a:cubicBezTo>
                  <a:pt x="816707" y="310688"/>
                  <a:pt x="848689" y="325106"/>
                  <a:pt x="860319" y="350336"/>
                </a:cubicBezTo>
                <a:cubicBezTo>
                  <a:pt x="874856" y="397195"/>
                  <a:pt x="889393" y="440449"/>
                  <a:pt x="938820" y="444054"/>
                </a:cubicBezTo>
                <a:cubicBezTo>
                  <a:pt x="1005692" y="451262"/>
                  <a:pt x="967894" y="422426"/>
                  <a:pt x="956265" y="386381"/>
                </a:cubicBezTo>
                <a:cubicBezTo>
                  <a:pt x="944635" y="346733"/>
                  <a:pt x="979525" y="335919"/>
                  <a:pt x="1002784" y="343127"/>
                </a:cubicBezTo>
                <a:cubicBezTo>
                  <a:pt x="1090008" y="375569"/>
                  <a:pt x="1180139" y="317897"/>
                  <a:pt x="1270270" y="364755"/>
                </a:cubicBezTo>
                <a:cubicBezTo>
                  <a:pt x="1247011" y="249411"/>
                  <a:pt x="1197583" y="198949"/>
                  <a:pt x="1092915" y="180926"/>
                </a:cubicBezTo>
                <a:cubicBezTo>
                  <a:pt x="1055118" y="177322"/>
                  <a:pt x="1014414" y="184530"/>
                  <a:pt x="979525" y="152090"/>
                </a:cubicBezTo>
                <a:cubicBezTo>
                  <a:pt x="959172" y="134068"/>
                  <a:pt x="938820" y="112441"/>
                  <a:pt x="953358" y="76396"/>
                </a:cubicBezTo>
                <a:cubicBezTo>
                  <a:pt x="962080" y="51165"/>
                  <a:pt x="985339" y="51165"/>
                  <a:pt x="1005692" y="58373"/>
                </a:cubicBezTo>
                <a:cubicBezTo>
                  <a:pt x="1090008" y="98023"/>
                  <a:pt x="1180139" y="108837"/>
                  <a:pt x="1267362" y="123254"/>
                </a:cubicBezTo>
                <a:cubicBezTo>
                  <a:pt x="1281900" y="126859"/>
                  <a:pt x="1296437" y="134068"/>
                  <a:pt x="1310975" y="98023"/>
                </a:cubicBezTo>
                <a:cubicBezTo>
                  <a:pt x="1260095" y="81803"/>
                  <a:pt x="1209941" y="62879"/>
                  <a:pt x="1159787" y="43505"/>
                </a:cubicBezTo>
                <a:close/>
              </a:path>
            </a:pathLst>
          </a:custGeom>
        </p:spPr>
      </p:pic>
      <p:pic>
        <p:nvPicPr>
          <p:cNvPr id="8" name="New Recording 14">
            <a:hlinkClick r:id="" action="ppaction://media"/>
            <a:extLst>
              <a:ext uri="{FF2B5EF4-FFF2-40B4-BE49-F238E27FC236}">
                <a16:creationId xmlns:a16="http://schemas.microsoft.com/office/drawing/2014/main" id="{0FFFC0B0-4AC8-40C7-8748-717AA2EAF26F}"/>
              </a:ext>
            </a:extLst>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622851" y="4328471"/>
            <a:ext cx="795131" cy="795131"/>
          </a:xfrm>
          <a:prstGeom prst="rect">
            <a:avLst/>
          </a:prstGeom>
        </p:spPr>
      </p:pic>
    </p:spTree>
    <p:extLst>
      <p:ext uri="{BB962C8B-B14F-4D97-AF65-F5344CB8AC3E}">
        <p14:creationId xmlns:p14="http://schemas.microsoft.com/office/powerpoint/2010/main" val="30033754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48577" fill="hold"/>
                                        <p:tgtEl>
                                          <p:spTgt spid="8"/>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8"/>
                </p:tgtEl>
              </p:cMediaNode>
            </p:audio>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46" name="Rectangle 45">
            <a:extLst>
              <a:ext uri="{FF2B5EF4-FFF2-40B4-BE49-F238E27FC236}">
                <a16:creationId xmlns:a16="http://schemas.microsoft.com/office/drawing/2014/main" id="{AAB8EDC3-1C0D-4505-A2C7-839A5161FB5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a:extLst>
              <a:ext uri="{FF2B5EF4-FFF2-40B4-BE49-F238E27FC236}">
                <a16:creationId xmlns:a16="http://schemas.microsoft.com/office/drawing/2014/main" id="{2069E294-3813-4588-9E9C-AEA08F9C4DA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Content Placeholder 4" descr="A picture containing diagram&#10;&#10;Description automatically generated">
            <a:extLst>
              <a:ext uri="{FF2B5EF4-FFF2-40B4-BE49-F238E27FC236}">
                <a16:creationId xmlns:a16="http://schemas.microsoft.com/office/drawing/2014/main" id="{37E01E50-D5B2-4294-B712-E6E66DA5869D}"/>
              </a:ext>
            </a:extLst>
          </p:cNvPr>
          <p:cNvPicPr>
            <a:picLocks noChangeAspect="1"/>
          </p:cNvPicPr>
          <p:nvPr/>
        </p:nvPicPr>
        <p:blipFill rotWithShape="1">
          <a:blip r:embed="rId4">
            <a:alphaModFix amt="40000"/>
            <a:extLst>
              <a:ext uri="{28A0092B-C50C-407E-A947-70E740481C1C}">
                <a14:useLocalDpi xmlns:a14="http://schemas.microsoft.com/office/drawing/2010/main" val="0"/>
              </a:ext>
            </a:extLst>
          </a:blip>
          <a:srcRect t="12484" b="12516"/>
          <a:stretch/>
        </p:blipFill>
        <p:spPr>
          <a:xfrm>
            <a:off x="20" y="10"/>
            <a:ext cx="12191981" cy="6857990"/>
          </a:xfrm>
          <a:prstGeom prst="rect">
            <a:avLst/>
          </a:prstGeom>
        </p:spPr>
      </p:pic>
      <p:sp>
        <p:nvSpPr>
          <p:cNvPr id="14" name="Content Placeholder 13">
            <a:extLst>
              <a:ext uri="{FF2B5EF4-FFF2-40B4-BE49-F238E27FC236}">
                <a16:creationId xmlns:a16="http://schemas.microsoft.com/office/drawing/2014/main" id="{088B486D-623D-4A0F-A25F-95DF8B342A6D}"/>
              </a:ext>
            </a:extLst>
          </p:cNvPr>
          <p:cNvSpPr>
            <a:spLocks noGrp="1"/>
          </p:cNvSpPr>
          <p:nvPr>
            <p:ph idx="1"/>
          </p:nvPr>
        </p:nvSpPr>
        <p:spPr>
          <a:xfrm>
            <a:off x="542916" y="239157"/>
            <a:ext cx="8375994" cy="4151214"/>
          </a:xfrm>
        </p:spPr>
        <p:txBody>
          <a:bodyPr vert="horz" lIns="91440" tIns="45720" rIns="91440" bIns="45720" rtlCol="0">
            <a:normAutofit/>
          </a:bodyPr>
          <a:lstStyle/>
          <a:p>
            <a:pPr marL="0" indent="0">
              <a:buNone/>
            </a:pPr>
            <a:r>
              <a:rPr lang="en-US" sz="2000" dirty="0">
                <a:solidFill>
                  <a:srgbClr val="FFFFFF"/>
                </a:solidFill>
                <a:latin typeface="Ink Free" panose="03080402000500000000" pitchFamily="66" charset="0"/>
              </a:rPr>
              <a:t>To Alexandra:</a:t>
            </a:r>
          </a:p>
          <a:p>
            <a:pPr marL="0" indent="0">
              <a:buNone/>
            </a:pPr>
            <a:r>
              <a:rPr lang="en-US" sz="2000" dirty="0">
                <a:solidFill>
                  <a:srgbClr val="FFFFFF"/>
                </a:solidFill>
                <a:latin typeface="Ink Free" panose="03080402000500000000" pitchFamily="66" charset="0"/>
              </a:rPr>
              <a:t>You’re not only my landlord. You are my sunshine. Your wit, your smarts, your sense of humor and your kindness are your gifts to me. As the tiny you’ll always have a special status. Its not only because of your wonderful qualities it’s simply math. “ So strong and willful do I see you as you grow. May you be so ever happy and may your spirit ever glow”</a:t>
            </a:r>
          </a:p>
          <a:p>
            <a:pPr marL="0" indent="0">
              <a:buNone/>
            </a:pPr>
            <a:r>
              <a:rPr lang="en-US" sz="2000" dirty="0">
                <a:solidFill>
                  <a:srgbClr val="FFFFFF"/>
                </a:solidFill>
                <a:latin typeface="Ink Free" panose="03080402000500000000" pitchFamily="66" charset="0"/>
              </a:rPr>
              <a:t>I love you, </a:t>
            </a:r>
            <a:r>
              <a:rPr lang="en-US" sz="2000" dirty="0" err="1">
                <a:solidFill>
                  <a:srgbClr val="FFFFFF"/>
                </a:solidFill>
                <a:latin typeface="Ink Free" panose="03080402000500000000" pitchFamily="66" charset="0"/>
              </a:rPr>
              <a:t>Sabba</a:t>
            </a:r>
            <a:endParaRPr lang="en-US" sz="2000" dirty="0">
              <a:solidFill>
                <a:srgbClr val="FFFFFF"/>
              </a:solidFill>
              <a:latin typeface="Ink Free" panose="03080402000500000000" pitchFamily="66" charset="0"/>
            </a:endParaRPr>
          </a:p>
          <a:p>
            <a:pPr marL="0" indent="0">
              <a:buNone/>
            </a:pPr>
            <a:r>
              <a:rPr lang="en-US" sz="2000" dirty="0">
                <a:solidFill>
                  <a:srgbClr val="FFFFFF"/>
                </a:solidFill>
                <a:latin typeface="Ink Free" panose="03080402000500000000" pitchFamily="66" charset="0"/>
              </a:rPr>
              <a:t> </a:t>
            </a:r>
          </a:p>
        </p:txBody>
      </p:sp>
      <p:pic>
        <p:nvPicPr>
          <p:cNvPr id="13" name="Picture 12" descr="A person standing in front of a window&#10;&#10;Description automatically generated">
            <a:extLst>
              <a:ext uri="{FF2B5EF4-FFF2-40B4-BE49-F238E27FC236}">
                <a16:creationId xmlns:a16="http://schemas.microsoft.com/office/drawing/2014/main" id="{EAF41424-A981-407D-B9F5-BDA577F31455}"/>
              </a:ext>
            </a:extLst>
          </p:cNvPr>
          <p:cNvPicPr>
            <a:picLocks noChangeAspect="1"/>
          </p:cNvPicPr>
          <p:nvPr/>
        </p:nvPicPr>
        <p:blipFill rotWithShape="1">
          <a:blip r:embed="rId5">
            <a:extLst>
              <a:ext uri="{28A0092B-C50C-407E-A947-70E740481C1C}">
                <a14:useLocalDpi xmlns:a14="http://schemas.microsoft.com/office/drawing/2010/main" val="0"/>
              </a:ext>
            </a:extLst>
          </a:blip>
          <a:srcRect l="470" r="16706" b="2"/>
          <a:stretch/>
        </p:blipFill>
        <p:spPr>
          <a:xfrm>
            <a:off x="6101338" y="2015168"/>
            <a:ext cx="5283866" cy="4210442"/>
          </a:xfrm>
          <a:custGeom>
            <a:avLst/>
            <a:gdLst/>
            <a:ahLst/>
            <a:cxnLst/>
            <a:rect l="l" t="t" r="r" b="b"/>
            <a:pathLst>
              <a:path w="5283866" h="4210442">
                <a:moveTo>
                  <a:pt x="839883" y="18"/>
                </a:moveTo>
                <a:cubicBezTo>
                  <a:pt x="851945" y="328"/>
                  <a:pt x="864423" y="4671"/>
                  <a:pt x="875727" y="6050"/>
                </a:cubicBezTo>
                <a:cubicBezTo>
                  <a:pt x="1125267" y="36932"/>
                  <a:pt x="1374804" y="70296"/>
                  <a:pt x="1624617" y="99799"/>
                </a:cubicBezTo>
                <a:cubicBezTo>
                  <a:pt x="1858164" y="127373"/>
                  <a:pt x="2093363" y="133714"/>
                  <a:pt x="2328012" y="148051"/>
                </a:cubicBezTo>
                <a:cubicBezTo>
                  <a:pt x="2612016" y="165424"/>
                  <a:pt x="2895470" y="189965"/>
                  <a:pt x="3177820" y="228566"/>
                </a:cubicBezTo>
                <a:cubicBezTo>
                  <a:pt x="3373866" y="255590"/>
                  <a:pt x="3571843" y="274338"/>
                  <a:pt x="3770646" y="252831"/>
                </a:cubicBezTo>
                <a:cubicBezTo>
                  <a:pt x="3780572" y="251727"/>
                  <a:pt x="3791878" y="248144"/>
                  <a:pt x="3800149" y="251727"/>
                </a:cubicBezTo>
                <a:cubicBezTo>
                  <a:pt x="3896658" y="291986"/>
                  <a:pt x="4001986" y="263033"/>
                  <a:pt x="4102076" y="288400"/>
                </a:cubicBezTo>
                <a:cubicBezTo>
                  <a:pt x="4076434" y="386286"/>
                  <a:pt x="3966416" y="378289"/>
                  <a:pt x="3904377" y="446120"/>
                </a:cubicBezTo>
                <a:cubicBezTo>
                  <a:pt x="4005570" y="473141"/>
                  <a:pt x="4096562" y="500439"/>
                  <a:pt x="4188933" y="520843"/>
                </a:cubicBezTo>
                <a:cubicBezTo>
                  <a:pt x="4286818" y="542350"/>
                  <a:pt x="4369813" y="600531"/>
                  <a:pt x="4465492" y="626449"/>
                </a:cubicBezTo>
                <a:cubicBezTo>
                  <a:pt x="4485897" y="631964"/>
                  <a:pt x="4510437" y="651264"/>
                  <a:pt x="4517606" y="670015"/>
                </a:cubicBezTo>
                <a:cubicBezTo>
                  <a:pt x="4540768" y="730677"/>
                  <a:pt x="5003171" y="900804"/>
                  <a:pt x="4948576" y="954847"/>
                </a:cubicBezTo>
                <a:cubicBezTo>
                  <a:pt x="4925966" y="977182"/>
                  <a:pt x="4896738" y="993174"/>
                  <a:pt x="4866132" y="1015233"/>
                </a:cubicBezTo>
                <a:cubicBezTo>
                  <a:pt x="4912180" y="1056869"/>
                  <a:pt x="4964017" y="1075067"/>
                  <a:pt x="5019164" y="1087474"/>
                </a:cubicBezTo>
                <a:cubicBezTo>
                  <a:pt x="5035708" y="1091335"/>
                  <a:pt x="5051977" y="1099055"/>
                  <a:pt x="5053630" y="1117806"/>
                </a:cubicBezTo>
                <a:cubicBezTo>
                  <a:pt x="5055284" y="1137382"/>
                  <a:pt x="5038464" y="1145101"/>
                  <a:pt x="5024404" y="1154202"/>
                </a:cubicBezTo>
                <a:cubicBezTo>
                  <a:pt x="5004826" y="1166885"/>
                  <a:pt x="4985800" y="1177916"/>
                  <a:pt x="4960984" y="1179569"/>
                </a:cubicBezTo>
                <a:cubicBezTo>
                  <a:pt x="4920176" y="1182051"/>
                  <a:pt x="4900600" y="1217344"/>
                  <a:pt x="4876887" y="1243814"/>
                </a:cubicBezTo>
                <a:cubicBezTo>
                  <a:pt x="4863652" y="1258705"/>
                  <a:pt x="4857034" y="1288759"/>
                  <a:pt x="4880195" y="1293998"/>
                </a:cubicBezTo>
                <a:cubicBezTo>
                  <a:pt x="4935892" y="1306682"/>
                  <a:pt x="4931480" y="1343355"/>
                  <a:pt x="4930104" y="1384991"/>
                </a:cubicBezTo>
                <a:cubicBezTo>
                  <a:pt x="4928173" y="1436553"/>
                  <a:pt x="4895360" y="1460265"/>
                  <a:pt x="4855103" y="1480119"/>
                </a:cubicBezTo>
                <a:cubicBezTo>
                  <a:pt x="4841316" y="1487011"/>
                  <a:pt x="4821740" y="1486735"/>
                  <a:pt x="4816500" y="1508242"/>
                </a:cubicBezTo>
                <a:cubicBezTo>
                  <a:pt x="4839110" y="1528648"/>
                  <a:pt x="4866684" y="1512103"/>
                  <a:pt x="4890949" y="1517893"/>
                </a:cubicBezTo>
                <a:cubicBezTo>
                  <a:pt x="4911077" y="1522581"/>
                  <a:pt x="4944441" y="1520100"/>
                  <a:pt x="4916868" y="1557599"/>
                </a:cubicBezTo>
                <a:cubicBezTo>
                  <a:pt x="4908870" y="1568352"/>
                  <a:pt x="4918245" y="1576625"/>
                  <a:pt x="4928448" y="1577453"/>
                </a:cubicBezTo>
                <a:cubicBezTo>
                  <a:pt x="5010066" y="1586000"/>
                  <a:pt x="4972566" y="1661827"/>
                  <a:pt x="4998760" y="1701809"/>
                </a:cubicBezTo>
                <a:cubicBezTo>
                  <a:pt x="5005928" y="1712836"/>
                  <a:pt x="4998208" y="1731862"/>
                  <a:pt x="4986903" y="1736550"/>
                </a:cubicBezTo>
                <a:cubicBezTo>
                  <a:pt x="4914660" y="1767432"/>
                  <a:pt x="4904735" y="1841053"/>
                  <a:pt x="4869716" y="1904472"/>
                </a:cubicBezTo>
                <a:cubicBezTo>
                  <a:pt x="4907768" y="1929562"/>
                  <a:pt x="4953264" y="1935077"/>
                  <a:pt x="4994348" y="1951346"/>
                </a:cubicBezTo>
                <a:cubicBezTo>
                  <a:pt x="5037087" y="1968441"/>
                  <a:pt x="5037087" y="1981125"/>
                  <a:pt x="5001792" y="2030756"/>
                </a:cubicBezTo>
                <a:cubicBezTo>
                  <a:pt x="5093611" y="2041511"/>
                  <a:pt x="5093611" y="2041511"/>
                  <a:pt x="5065212" y="2119543"/>
                </a:cubicBezTo>
                <a:cubicBezTo>
                  <a:pt x="5142142" y="2126712"/>
                  <a:pt x="5192876" y="2163660"/>
                  <a:pt x="5204732" y="2244450"/>
                </a:cubicBezTo>
                <a:cubicBezTo>
                  <a:pt x="5210523" y="2283604"/>
                  <a:pt x="5245265" y="2302077"/>
                  <a:pt x="5283866" y="2328272"/>
                </a:cubicBezTo>
                <a:cubicBezTo>
                  <a:pt x="5235890" y="2353641"/>
                  <a:pt x="5203354" y="2406580"/>
                  <a:pt x="5147380" y="2350606"/>
                </a:cubicBezTo>
                <a:cubicBezTo>
                  <a:pt x="5126976" y="2330203"/>
                  <a:pt x="5128904" y="2356121"/>
                  <a:pt x="5126148" y="2363566"/>
                </a:cubicBezTo>
                <a:cubicBezTo>
                  <a:pt x="5119532" y="2381764"/>
                  <a:pt x="5133316" y="2393897"/>
                  <a:pt x="5142417" y="2407682"/>
                </a:cubicBezTo>
                <a:cubicBezTo>
                  <a:pt x="5151240" y="2421470"/>
                  <a:pt x="5161718" y="2436083"/>
                  <a:pt x="5164200" y="2451526"/>
                </a:cubicBezTo>
                <a:cubicBezTo>
                  <a:pt x="5165852" y="2462279"/>
                  <a:pt x="5157858" y="2477994"/>
                  <a:pt x="5149034" y="2485992"/>
                </a:cubicBezTo>
                <a:cubicBezTo>
                  <a:pt x="5102710" y="2528178"/>
                  <a:pt x="5130284" y="2623031"/>
                  <a:pt x="5042601" y="2635164"/>
                </a:cubicBezTo>
                <a:cubicBezTo>
                  <a:pt x="5003171" y="2640677"/>
                  <a:pt x="4984146" y="2675420"/>
                  <a:pt x="4955194" y="2694445"/>
                </a:cubicBezTo>
                <a:cubicBezTo>
                  <a:pt x="4854552" y="2760897"/>
                  <a:pt x="4787272" y="2846375"/>
                  <a:pt x="4756116" y="2963836"/>
                </a:cubicBezTo>
                <a:cubicBezTo>
                  <a:pt x="4747568" y="2996372"/>
                  <a:pt x="4714754" y="3022569"/>
                  <a:pt x="4693523" y="3051244"/>
                </a:cubicBezTo>
                <a:cubicBezTo>
                  <a:pt x="4703726" y="3072199"/>
                  <a:pt x="4759424" y="3026979"/>
                  <a:pt x="4739848" y="3082125"/>
                </a:cubicBezTo>
                <a:cubicBezTo>
                  <a:pt x="4724958" y="3123486"/>
                  <a:pt x="4686906" y="3149129"/>
                  <a:pt x="4651060" y="3173670"/>
                </a:cubicBezTo>
                <a:cubicBezTo>
                  <a:pt x="4610252" y="3201518"/>
                  <a:pt x="4565032" y="3223852"/>
                  <a:pt x="4546556" y="3275413"/>
                </a:cubicBezTo>
                <a:cubicBezTo>
                  <a:pt x="4542697" y="3286444"/>
                  <a:pt x="4530288" y="3298024"/>
                  <a:pt x="4519261" y="3302437"/>
                </a:cubicBezTo>
                <a:cubicBezTo>
                  <a:pt x="3944081" y="4209875"/>
                  <a:pt x="2528194" y="4215939"/>
                  <a:pt x="2364961" y="4209597"/>
                </a:cubicBezTo>
                <a:cubicBezTo>
                  <a:pt x="2167260" y="4201602"/>
                  <a:pt x="1980313" y="4145627"/>
                  <a:pt x="1796951" y="4075867"/>
                </a:cubicBezTo>
                <a:cubicBezTo>
                  <a:pt x="1719469" y="4046365"/>
                  <a:pt x="1647505" y="4004453"/>
                  <a:pt x="1572227" y="3971917"/>
                </a:cubicBezTo>
                <a:cubicBezTo>
                  <a:pt x="1468277" y="3926971"/>
                  <a:pt x="1388040" y="3841219"/>
                  <a:pt x="1284364" y="3805097"/>
                </a:cubicBezTo>
                <a:cubicBezTo>
                  <a:pt x="1177655" y="3767873"/>
                  <a:pt x="1086388" y="3699767"/>
                  <a:pt x="976645" y="3670815"/>
                </a:cubicBezTo>
                <a:cubicBezTo>
                  <a:pt x="918742" y="3655375"/>
                  <a:pt x="862768" y="3627527"/>
                  <a:pt x="871866" y="3547839"/>
                </a:cubicBezTo>
                <a:cubicBezTo>
                  <a:pt x="874349" y="3525228"/>
                  <a:pt x="859184" y="3506755"/>
                  <a:pt x="835195" y="3513373"/>
                </a:cubicBezTo>
                <a:cubicBezTo>
                  <a:pt x="789424" y="3525780"/>
                  <a:pt x="768744" y="3492967"/>
                  <a:pt x="743375" y="3468427"/>
                </a:cubicBezTo>
                <a:cubicBezTo>
                  <a:pt x="698156" y="3424863"/>
                  <a:pt x="655142" y="3378540"/>
                  <a:pt x="583175" y="3371370"/>
                </a:cubicBezTo>
                <a:cubicBezTo>
                  <a:pt x="596961" y="3337178"/>
                  <a:pt x="620399" y="3342142"/>
                  <a:pt x="641906" y="3349311"/>
                </a:cubicBezTo>
                <a:cubicBezTo>
                  <a:pt x="698432" y="3368062"/>
                  <a:pt x="754405" y="3389293"/>
                  <a:pt x="810930" y="3408042"/>
                </a:cubicBezTo>
                <a:cubicBezTo>
                  <a:pt x="847878" y="3420175"/>
                  <a:pt x="884551" y="3437271"/>
                  <a:pt x="933908" y="3423758"/>
                </a:cubicBezTo>
                <a:cubicBezTo>
                  <a:pt x="891445" y="3354826"/>
                  <a:pt x="819202" y="3342418"/>
                  <a:pt x="760747" y="3321187"/>
                </a:cubicBezTo>
                <a:cubicBezTo>
                  <a:pt x="687678" y="3294441"/>
                  <a:pt x="644664" y="3243980"/>
                  <a:pt x="593101" y="3187731"/>
                </a:cubicBezTo>
                <a:cubicBezTo>
                  <a:pt x="646869" y="3174220"/>
                  <a:pt x="680233" y="3215581"/>
                  <a:pt x="722419" y="3213374"/>
                </a:cubicBezTo>
                <a:cubicBezTo>
                  <a:pt x="724627" y="3206207"/>
                  <a:pt x="728486" y="3195729"/>
                  <a:pt x="727934" y="3195451"/>
                </a:cubicBezTo>
                <a:cubicBezTo>
                  <a:pt x="659002" y="3164570"/>
                  <a:pt x="626741" y="3106666"/>
                  <a:pt x="615987" y="3036630"/>
                </a:cubicBezTo>
                <a:cubicBezTo>
                  <a:pt x="610473" y="3000510"/>
                  <a:pt x="585381" y="2989205"/>
                  <a:pt x="560564" y="2972660"/>
                </a:cubicBezTo>
                <a:cubicBezTo>
                  <a:pt x="473984" y="2913930"/>
                  <a:pt x="382441" y="2860713"/>
                  <a:pt x="311302" y="2779924"/>
                </a:cubicBezTo>
                <a:cubicBezTo>
                  <a:pt x="393471" y="2790677"/>
                  <a:pt x="459371" y="2843341"/>
                  <a:pt x="547882" y="2865952"/>
                </a:cubicBezTo>
                <a:cubicBezTo>
                  <a:pt x="477570" y="2777166"/>
                  <a:pt x="386577" y="2732222"/>
                  <a:pt x="303582" y="2678453"/>
                </a:cubicBezTo>
                <a:cubicBezTo>
                  <a:pt x="265806" y="2653913"/>
                  <a:pt x="230790" y="2622479"/>
                  <a:pt x="185016" y="2609244"/>
                </a:cubicBezTo>
                <a:cubicBezTo>
                  <a:pt x="168748" y="2604556"/>
                  <a:pt x="142002" y="2594630"/>
                  <a:pt x="154963" y="2568435"/>
                </a:cubicBezTo>
                <a:cubicBezTo>
                  <a:pt x="165990" y="2546654"/>
                  <a:pt x="187773" y="2553269"/>
                  <a:pt x="207627" y="2559612"/>
                </a:cubicBezTo>
                <a:cubicBezTo>
                  <a:pt x="255328" y="2575330"/>
                  <a:pt x="304685" y="2575604"/>
                  <a:pt x="369207" y="2575330"/>
                </a:cubicBezTo>
                <a:cubicBezTo>
                  <a:pt x="315163" y="2503363"/>
                  <a:pt x="216174" y="2524871"/>
                  <a:pt x="169852" y="2449319"/>
                </a:cubicBezTo>
                <a:cubicBezTo>
                  <a:pt x="227755" y="2436083"/>
                  <a:pt x="272424" y="2463381"/>
                  <a:pt x="319299" y="2468619"/>
                </a:cubicBezTo>
                <a:cubicBezTo>
                  <a:pt x="361761" y="2473307"/>
                  <a:pt x="372239" y="2460624"/>
                  <a:pt x="362313" y="2418988"/>
                </a:cubicBezTo>
                <a:cubicBezTo>
                  <a:pt x="346873" y="2354190"/>
                  <a:pt x="370034" y="2321102"/>
                  <a:pt x="431798" y="2338750"/>
                </a:cubicBezTo>
                <a:cubicBezTo>
                  <a:pt x="489149" y="2355293"/>
                  <a:pt x="495215" y="2331030"/>
                  <a:pt x="479775" y="2294082"/>
                </a:cubicBezTo>
                <a:cubicBezTo>
                  <a:pt x="457716" y="2240315"/>
                  <a:pt x="482807" y="2198678"/>
                  <a:pt x="499903" y="2153458"/>
                </a:cubicBezTo>
                <a:cubicBezTo>
                  <a:pt x="526099" y="2084525"/>
                  <a:pt x="515069" y="2050885"/>
                  <a:pt x="458544" y="1999599"/>
                </a:cubicBezTo>
                <a:cubicBezTo>
                  <a:pt x="426835" y="1970921"/>
                  <a:pt x="392645" y="1946658"/>
                  <a:pt x="346596" y="1921843"/>
                </a:cubicBezTo>
                <a:cubicBezTo>
                  <a:pt x="452753" y="1908331"/>
                  <a:pt x="341358" y="1862836"/>
                  <a:pt x="378857" y="1834435"/>
                </a:cubicBezTo>
                <a:cubicBezTo>
                  <a:pt x="453856" y="1822854"/>
                  <a:pt x="515069" y="1913294"/>
                  <a:pt x="617091" y="1887376"/>
                </a:cubicBezTo>
                <a:cubicBezTo>
                  <a:pt x="491080" y="1809066"/>
                  <a:pt x="351835" y="1783423"/>
                  <a:pt x="260568" y="1679198"/>
                </a:cubicBezTo>
                <a:cubicBezTo>
                  <a:pt x="281523" y="1655484"/>
                  <a:pt x="302479" y="1677543"/>
                  <a:pt x="320402" y="1668720"/>
                </a:cubicBezTo>
                <a:cubicBezTo>
                  <a:pt x="319850" y="1663205"/>
                  <a:pt x="321230" y="1654932"/>
                  <a:pt x="317920" y="1652452"/>
                </a:cubicBezTo>
                <a:cubicBezTo>
                  <a:pt x="249815" y="1595650"/>
                  <a:pt x="248711" y="1594273"/>
                  <a:pt x="321779" y="1552359"/>
                </a:cubicBezTo>
                <a:cubicBezTo>
                  <a:pt x="347424" y="1537746"/>
                  <a:pt x="345218" y="1524786"/>
                  <a:pt x="331707" y="1506313"/>
                </a:cubicBezTo>
                <a:cubicBezTo>
                  <a:pt x="322055" y="1493353"/>
                  <a:pt x="310475" y="1481772"/>
                  <a:pt x="315990" y="1453371"/>
                </a:cubicBezTo>
                <a:cubicBezTo>
                  <a:pt x="355971" y="1489769"/>
                  <a:pt x="549259" y="1477912"/>
                  <a:pt x="583450" y="1474052"/>
                </a:cubicBezTo>
                <a:cubicBezTo>
                  <a:pt x="621777" y="1469917"/>
                  <a:pt x="659553" y="1452269"/>
                  <a:pt x="699809" y="1461919"/>
                </a:cubicBezTo>
                <a:cubicBezTo>
                  <a:pt x="732070" y="1469641"/>
                  <a:pt x="881516" y="1544364"/>
                  <a:pt x="902750" y="1458612"/>
                </a:cubicBezTo>
                <a:cubicBezTo>
                  <a:pt x="903853" y="1454475"/>
                  <a:pt x="964237" y="1464127"/>
                  <a:pt x="996774" y="1468814"/>
                </a:cubicBezTo>
                <a:cubicBezTo>
                  <a:pt x="1025451" y="1472674"/>
                  <a:pt x="1057712" y="1489769"/>
                  <a:pt x="1077012" y="1455578"/>
                </a:cubicBezTo>
                <a:cubicBezTo>
                  <a:pt x="1088317" y="1435450"/>
                  <a:pt x="1041719" y="1396571"/>
                  <a:pt x="1000083" y="1393262"/>
                </a:cubicBezTo>
                <a:cubicBezTo>
                  <a:pt x="963961" y="1390229"/>
                  <a:pt x="926186" y="1385817"/>
                  <a:pt x="891720" y="1394089"/>
                </a:cubicBezTo>
                <a:cubicBezTo>
                  <a:pt x="849258" y="1404017"/>
                  <a:pt x="826372" y="1388024"/>
                  <a:pt x="814515" y="1353557"/>
                </a:cubicBezTo>
                <a:cubicBezTo>
                  <a:pt x="801280" y="1315506"/>
                  <a:pt x="775911" y="1297858"/>
                  <a:pt x="740895" y="1280211"/>
                </a:cubicBezTo>
                <a:cubicBezTo>
                  <a:pt x="655967" y="1237474"/>
                  <a:pt x="574352" y="1188118"/>
                  <a:pt x="481154" y="1163301"/>
                </a:cubicBezTo>
                <a:cubicBezTo>
                  <a:pt x="462679" y="1158337"/>
                  <a:pt x="442276" y="1151719"/>
                  <a:pt x="433728" y="1118909"/>
                </a:cubicBezTo>
                <a:cubicBezTo>
                  <a:pt x="686023" y="1167987"/>
                  <a:pt x="915984" y="1295929"/>
                  <a:pt x="1176276" y="1288484"/>
                </a:cubicBezTo>
                <a:cubicBezTo>
                  <a:pt x="1105137" y="1247950"/>
                  <a:pt x="1022694" y="1245745"/>
                  <a:pt x="946867" y="1217344"/>
                </a:cubicBezTo>
                <a:cubicBezTo>
                  <a:pt x="1000635" y="1196113"/>
                  <a:pt x="1051094" y="1218172"/>
                  <a:pt x="1102104" y="1230304"/>
                </a:cubicBezTo>
                <a:cubicBezTo>
                  <a:pt x="1144843" y="1240230"/>
                  <a:pt x="1183446" y="1241885"/>
                  <a:pt x="1188133" y="1182603"/>
                </a:cubicBezTo>
                <a:cubicBezTo>
                  <a:pt x="1186478" y="1178742"/>
                  <a:pt x="1186754" y="1173780"/>
                  <a:pt x="1187030" y="1169092"/>
                </a:cubicBezTo>
                <a:cubicBezTo>
                  <a:pt x="1172690" y="1144552"/>
                  <a:pt x="1150358" y="1131868"/>
                  <a:pt x="1123887" y="1124698"/>
                </a:cubicBezTo>
                <a:cubicBezTo>
                  <a:pt x="1107894" y="1120286"/>
                  <a:pt x="1086663" y="1113668"/>
                  <a:pt x="1086938" y="1096023"/>
                </a:cubicBezTo>
                <a:cubicBezTo>
                  <a:pt x="1087765" y="1030674"/>
                  <a:pt x="1036756" y="1011647"/>
                  <a:pt x="985744" y="992622"/>
                </a:cubicBezTo>
                <a:cubicBezTo>
                  <a:pt x="1014145" y="960086"/>
                  <a:pt x="1036479" y="984074"/>
                  <a:pt x="1057987" y="981594"/>
                </a:cubicBezTo>
                <a:cubicBezTo>
                  <a:pt x="1072049" y="979939"/>
                  <a:pt x="1084733" y="976906"/>
                  <a:pt x="1084733" y="960086"/>
                </a:cubicBezTo>
                <a:cubicBezTo>
                  <a:pt x="1085008" y="946023"/>
                  <a:pt x="1078390" y="930030"/>
                  <a:pt x="1064605" y="929756"/>
                </a:cubicBezTo>
                <a:cubicBezTo>
                  <a:pt x="978300" y="927273"/>
                  <a:pt x="930599" y="836833"/>
                  <a:pt x="840985" y="836558"/>
                </a:cubicBezTo>
                <a:cubicBezTo>
                  <a:pt x="787493" y="836558"/>
                  <a:pt x="868834" y="785547"/>
                  <a:pt x="823615" y="764315"/>
                </a:cubicBezTo>
                <a:cubicBezTo>
                  <a:pt x="813687" y="759628"/>
                  <a:pt x="849533" y="752460"/>
                  <a:pt x="865526" y="753562"/>
                </a:cubicBezTo>
                <a:cubicBezTo>
                  <a:pt x="881242" y="754665"/>
                  <a:pt x="895304" y="768175"/>
                  <a:pt x="914331" y="758525"/>
                </a:cubicBezTo>
                <a:cubicBezTo>
                  <a:pt x="924808" y="724059"/>
                  <a:pt x="897787" y="711375"/>
                  <a:pt x="875452" y="701724"/>
                </a:cubicBezTo>
                <a:cubicBezTo>
                  <a:pt x="823889" y="679390"/>
                  <a:pt x="773706" y="652369"/>
                  <a:pt x="717181" y="644371"/>
                </a:cubicBezTo>
                <a:cubicBezTo>
                  <a:pt x="697053" y="641614"/>
                  <a:pt x="746133" y="604666"/>
                  <a:pt x="755783" y="591707"/>
                </a:cubicBezTo>
                <a:cubicBezTo>
                  <a:pt x="528304" y="455496"/>
                  <a:pt x="254778" y="462388"/>
                  <a:pt x="0" y="352370"/>
                </a:cubicBezTo>
                <a:cubicBezTo>
                  <a:pt x="56250" y="330864"/>
                  <a:pt x="97610" y="346580"/>
                  <a:pt x="135937" y="349889"/>
                </a:cubicBezTo>
                <a:cubicBezTo>
                  <a:pt x="231615" y="358160"/>
                  <a:pt x="326193" y="375256"/>
                  <a:pt x="421595" y="385458"/>
                </a:cubicBezTo>
                <a:cubicBezTo>
                  <a:pt x="468469" y="390421"/>
                  <a:pt x="512035" y="409172"/>
                  <a:pt x="564424" y="379393"/>
                </a:cubicBezTo>
                <a:cubicBezTo>
                  <a:pt x="599443" y="359540"/>
                  <a:pt x="655418" y="381046"/>
                  <a:pt x="698432" y="398694"/>
                </a:cubicBezTo>
                <a:cubicBezTo>
                  <a:pt x="734000" y="413307"/>
                  <a:pt x="767916" y="417167"/>
                  <a:pt x="815067" y="398694"/>
                </a:cubicBezTo>
                <a:cubicBezTo>
                  <a:pt x="772328" y="387389"/>
                  <a:pt x="739515" y="377463"/>
                  <a:pt x="705876" y="370568"/>
                </a:cubicBezTo>
                <a:cubicBezTo>
                  <a:pt x="679130" y="365055"/>
                  <a:pt x="742825" y="342719"/>
                  <a:pt x="775360" y="345477"/>
                </a:cubicBezTo>
                <a:cubicBezTo>
                  <a:pt x="820857" y="349337"/>
                  <a:pt x="795214" y="335000"/>
                  <a:pt x="787493" y="315146"/>
                </a:cubicBezTo>
                <a:cubicBezTo>
                  <a:pt x="779221" y="293915"/>
                  <a:pt x="803761" y="287298"/>
                  <a:pt x="819202" y="291709"/>
                </a:cubicBezTo>
                <a:cubicBezTo>
                  <a:pt x="878484" y="309081"/>
                  <a:pt x="937491" y="278474"/>
                  <a:pt x="998705" y="303291"/>
                </a:cubicBezTo>
                <a:cubicBezTo>
                  <a:pt x="983263" y="242077"/>
                  <a:pt x="949899" y="215331"/>
                  <a:pt x="880139" y="206783"/>
                </a:cubicBezTo>
                <a:cubicBezTo>
                  <a:pt x="853944" y="203475"/>
                  <a:pt x="826647" y="208438"/>
                  <a:pt x="804037" y="190790"/>
                </a:cubicBezTo>
                <a:cubicBezTo>
                  <a:pt x="791076" y="180590"/>
                  <a:pt x="776463" y="168457"/>
                  <a:pt x="786666" y="149707"/>
                </a:cubicBezTo>
                <a:cubicBezTo>
                  <a:pt x="793834" y="136471"/>
                  <a:pt x="809276" y="136471"/>
                  <a:pt x="821960" y="140884"/>
                </a:cubicBezTo>
                <a:cubicBezTo>
                  <a:pt x="878761" y="160461"/>
                  <a:pt x="938043" y="167630"/>
                  <a:pt x="997325" y="174800"/>
                </a:cubicBezTo>
                <a:cubicBezTo>
                  <a:pt x="1006426" y="175902"/>
                  <a:pt x="1016626" y="179487"/>
                  <a:pt x="1026829" y="161287"/>
                </a:cubicBezTo>
                <a:cubicBezTo>
                  <a:pt x="915984" y="131783"/>
                  <a:pt x="810655" y="89872"/>
                  <a:pt x="696777" y="73604"/>
                </a:cubicBezTo>
                <a:cubicBezTo>
                  <a:pt x="698432" y="65884"/>
                  <a:pt x="700086" y="58164"/>
                  <a:pt x="701741" y="50444"/>
                </a:cubicBezTo>
                <a:cubicBezTo>
                  <a:pt x="790801" y="61471"/>
                  <a:pt x="879864" y="72501"/>
                  <a:pt x="992362" y="86289"/>
                </a:cubicBezTo>
                <a:cubicBezTo>
                  <a:pt x="923153" y="42446"/>
                  <a:pt x="857805" y="57060"/>
                  <a:pt x="806519" y="18183"/>
                </a:cubicBezTo>
                <a:cubicBezTo>
                  <a:pt x="816170" y="3431"/>
                  <a:pt x="827820" y="-292"/>
                  <a:pt x="839883" y="18"/>
                </a:cubicBezTo>
                <a:close/>
              </a:path>
            </a:pathLst>
          </a:custGeom>
        </p:spPr>
      </p:pic>
      <p:sp>
        <p:nvSpPr>
          <p:cNvPr id="11" name="TextBox 10">
            <a:extLst>
              <a:ext uri="{FF2B5EF4-FFF2-40B4-BE49-F238E27FC236}">
                <a16:creationId xmlns:a16="http://schemas.microsoft.com/office/drawing/2014/main" id="{73079A3F-A208-40B1-8AC4-938AA4A99B7C}"/>
              </a:ext>
            </a:extLst>
          </p:cNvPr>
          <p:cNvSpPr txBox="1"/>
          <p:nvPr/>
        </p:nvSpPr>
        <p:spPr>
          <a:xfrm>
            <a:off x="673749" y="4610244"/>
            <a:ext cx="3649703" cy="1714500"/>
          </a:xfrm>
          <a:prstGeom prst="rect">
            <a:avLst/>
          </a:prstGeom>
        </p:spPr>
        <p:txBody>
          <a:bodyPr vert="horz" lIns="91440" tIns="45720" rIns="91440" bIns="45720" rtlCol="0" anchor="ctr">
            <a:normAutofit/>
          </a:bodyPr>
          <a:lstStyle/>
          <a:p>
            <a:pPr>
              <a:lnSpc>
                <a:spcPct val="90000"/>
              </a:lnSpc>
              <a:spcBef>
                <a:spcPct val="0"/>
              </a:spcBef>
              <a:spcAft>
                <a:spcPts val="600"/>
              </a:spcAft>
            </a:pPr>
            <a:endParaRPr lang="en-US" sz="2800" kern="1200" dirty="0">
              <a:solidFill>
                <a:schemeClr val="tx1"/>
              </a:solidFill>
              <a:latin typeface="+mj-lt"/>
              <a:ea typeface="+mj-ea"/>
              <a:cs typeface="+mj-cs"/>
            </a:endParaRPr>
          </a:p>
        </p:txBody>
      </p:sp>
      <p:pic>
        <p:nvPicPr>
          <p:cNvPr id="15" name="New Recording 15">
            <a:hlinkClick r:id="" action="ppaction://media"/>
            <a:extLst>
              <a:ext uri="{FF2B5EF4-FFF2-40B4-BE49-F238E27FC236}">
                <a16:creationId xmlns:a16="http://schemas.microsoft.com/office/drawing/2014/main" id="{C56F6D10-74C3-41B1-B4D9-A0CC4CF351B1}"/>
              </a:ext>
            </a:extLst>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1050388" y="2786576"/>
            <a:ext cx="947224" cy="947224"/>
          </a:xfrm>
          <a:prstGeom prst="rect">
            <a:avLst/>
          </a:prstGeom>
        </p:spPr>
      </p:pic>
    </p:spTree>
    <p:extLst>
      <p:ext uri="{BB962C8B-B14F-4D97-AF65-F5344CB8AC3E}">
        <p14:creationId xmlns:p14="http://schemas.microsoft.com/office/powerpoint/2010/main" val="12249329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55280" fill="hold"/>
                                        <p:tgtEl>
                                          <p:spTgt spid="15"/>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15"/>
                </p:tgtEl>
              </p:cMediaNode>
            </p:audio>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7</TotalTime>
  <Words>568</Words>
  <Application>Microsoft Office PowerPoint</Application>
  <PresentationFormat>Widescreen</PresentationFormat>
  <Paragraphs>20</Paragraphs>
  <Slides>7</Slides>
  <Notes>0</Notes>
  <HiddenSlides>0</HiddenSlides>
  <MMClips>7</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7</vt:i4>
      </vt:variant>
    </vt:vector>
  </HeadingPairs>
  <TitlesOfParts>
    <vt:vector size="12" baseType="lpstr">
      <vt:lpstr>Arial</vt:lpstr>
      <vt:lpstr>Calibri</vt:lpstr>
      <vt:lpstr>Calibri Light</vt:lpstr>
      <vt:lpstr>Ink Free</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amnon zohar</dc:creator>
  <cp:lastModifiedBy>amnon zohar</cp:lastModifiedBy>
  <cp:revision>2</cp:revision>
  <dcterms:created xsi:type="dcterms:W3CDTF">2020-12-21T16:47:45Z</dcterms:created>
  <dcterms:modified xsi:type="dcterms:W3CDTF">2020-12-22T05:38:26Z</dcterms:modified>
</cp:coreProperties>
</file>