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76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56D8-7667-452D-9ADC-F69C73DA8F0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4554-B613-4828-BBF7-9F3F79DF0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will speak to this and use the WMC 2014 media report.  </a:t>
            </a:r>
          </a:p>
        </p:txBody>
      </p:sp>
    </p:spTree>
    <p:extLst>
      <p:ext uri="{BB962C8B-B14F-4D97-AF65-F5344CB8AC3E}">
        <p14:creationId xmlns:p14="http://schemas.microsoft.com/office/powerpoint/2010/main" val="258618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D83-41E3-46D6-9E86-5B6AA4BFE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D9EFD-478E-4284-8A9D-A87A9CA0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F1C6F-5DB1-4A1B-9283-7A1434C4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38483-ABF7-4444-B3BF-0BFBAAE3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DAD1-29E5-40DF-A68C-B44A6F66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1E3-743A-4878-A543-B9DF9DE6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DE193-D572-41F3-B61E-065E4812B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FCDC8-F612-497B-A7FF-7DEDFFE9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C2EA-D27E-4D98-AF56-1A8443A3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CD4F-9343-4421-AB1D-EB26CC9E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7CD77-BE8F-43EE-9234-C572ADCDF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623B6-B638-4CA4-9DEE-B9CFC8D53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C0A8-BF5A-4252-B38C-A013C9A6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1C489-07EA-4A08-9668-4E8B489F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B47F-9BDD-45D9-943A-E240DBAC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0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026C3-50C9-4783-AC06-78288817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85E45-5516-441D-97DC-6B66ECC7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3BB3C-633B-40FF-B34D-1A180FA7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1B73D-CF85-44EE-924A-2876594D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B3663-12BA-4CD6-A249-8557001E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17A2-0C3A-45F2-99A3-C5830DDC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8AF1C-29C9-41AC-AC8B-CED2DB32E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8747-47CB-4E64-B3B8-1BA24BCD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E923-B625-42D8-8E32-66E21966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B23C9-D6B2-43AF-A494-64A4BC77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74B5-37C6-4AD0-A402-35A409C9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8E3A-19FF-4829-B3A1-EE5C7716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54A-B3FF-4F06-A4FA-AF6CF546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C31C-707F-4AAD-BEB8-48BD45E0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092EF-BAF7-42BF-85D1-04A007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A4F8E-DE50-4E93-9949-72C75E4A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234-F667-4251-AEF5-9515510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DAB02-8BEB-42EF-8003-A1966CA6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72137-962E-49C3-AEF1-E3CEE6B2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6978D-A25C-4C14-B4A4-BAECCC482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003C5-4DF6-4B92-B2EF-B998019FA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BC72A-16C1-4BC3-8F2A-53816069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1DF89-0A19-4B78-A36A-EBDA9603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A22B9-E6A3-4C6A-9773-4FD4B2A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A85A-1CBB-4F60-B4E7-7B5BA8E5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6EEAA-308A-413B-813E-EE82F161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F1508-3718-469D-9AC3-4D841C4B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10F44-F62F-4692-8E89-AD1AFF42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BBB63-6C3F-4B5F-A02A-7CB05E18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36B6F-7FFA-4948-A155-4F99C09D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F755-6B48-4C88-9537-AEE92EDD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D8B8-4F5C-46D8-9747-0B7E6827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98CD-CA56-42CE-B91B-E7D31298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481D0-BEAA-47CF-B186-B92C36B75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DB116-9586-4BD7-B58F-B5FE28E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B401E-F539-4542-89B1-10D4441A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FFDD5-3109-45B1-8B96-B8A24BD0D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2582D-1AEA-42AC-93F3-F5A4C9AC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CCE08-4DEF-42A9-AE68-1A660CE65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4A868-AB3B-4B37-AC09-D5E04E1C4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C1AB-1C58-4BFA-B024-12F4183C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6478A-5FCD-4B91-A8A5-31051EC8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A5EC0-95D4-477F-A911-B39C9C74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95374-D2F5-459D-B472-4C0D25DE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47327-F101-42AD-AB17-6F3B3018B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FE23-423C-48A5-9430-49B336C21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2B5D-7736-4FA9-80A9-49A0024B8817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BE61-0034-46DF-BA34-D0394B564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EE91-78FF-4F52-84DC-93AB4323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CD80-AA64-490C-8DAB-318BC843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ele%20v5.mp4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en.wikipedia.org/wiki/Argentina" TargetMode="External"/><Relationship Id="rId7" Type="http://schemas.openxmlformats.org/officeDocument/2006/relationships/hyperlink" Target="Diego%20Maradona%20The%20God%20(Full%20Life%20story%20in%20Short).mp4" TargetMode="External"/><Relationship Id="rId2" Type="http://schemas.openxmlformats.org/officeDocument/2006/relationships/hyperlink" Target="https://en.wikipedia.org/wiki/Association_footb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s://en.wikipedia.org/wiki/Pel%C3%A9" TargetMode="External"/><Relationship Id="rId4" Type="http://schemas.openxmlformats.org/officeDocument/2006/relationships/hyperlink" Target="https://en.wikipedia.org/wiki/FIFA_Player_of_the_Centur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The%20'Three%20Pillars'%20of%20FIFA's%20Mission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eg"/><Relationship Id="rId4" Type="http://schemas.openxmlformats.org/officeDocument/2006/relationships/hyperlink" Target="https://www.youtube.com/watch?v=q_TEjgWQaIk&amp;t=47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commentator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Younever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Messigoal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levision_critic" TargetMode="External"/><Relationship Id="rId7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_Guardian" TargetMode="External"/><Relationship Id="rId5" Type="http://schemas.openxmlformats.org/officeDocument/2006/relationships/hyperlink" Target="https://en.wikipedia.org/wiki/The_New_York_Times" TargetMode="External"/><Relationship Id="rId4" Type="http://schemas.openxmlformats.org/officeDocument/2006/relationships/hyperlink" Target="https://en.wikipedia.org/wiki/Football_(soccer)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GooooaaaAAAALLLL%20(youtubemp4.to)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201617%20Best%20Goalkeeper%20Saves%20&#9679;%20HD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England%20v.%20Germany%20Football%20Match%20in%20Berlin%201938.mp4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8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534551" y="152401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My Inspirational Hero – PELE’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3FC1D-BAB1-401B-A9CF-383CF45B5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90" y="1203961"/>
            <a:ext cx="3503024" cy="5262759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file"/>
            <a:extLst>
              <a:ext uri="{FF2B5EF4-FFF2-40B4-BE49-F238E27FC236}">
                <a16:creationId xmlns:a16="http://schemas.microsoft.com/office/drawing/2014/main" id="{7F4220EF-5FB1-46DA-A4E0-BB5D7B3A9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219200"/>
            <a:ext cx="4440461" cy="2590800"/>
          </a:xfrm>
          <a:prstGeom prst="rect">
            <a:avLst/>
          </a:prstGeom>
        </p:spPr>
      </p:pic>
      <p:pic>
        <p:nvPicPr>
          <p:cNvPr id="5122" name="Picture 2" descr="Image result for pele">
            <a:extLst>
              <a:ext uri="{FF2B5EF4-FFF2-40B4-BE49-F238E27FC236}">
                <a16:creationId xmlns:a16="http://schemas.microsoft.com/office/drawing/2014/main" id="{3C6553AE-9329-4136-AA59-D1B713EB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974069"/>
            <a:ext cx="4440461" cy="24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3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2EC7F4-FB90-4A26-8F07-2A9ECDF74D57}"/>
              </a:ext>
            </a:extLst>
          </p:cNvPr>
          <p:cNvSpPr txBox="1"/>
          <p:nvPr/>
        </p:nvSpPr>
        <p:spPr>
          <a:xfrm flipH="1">
            <a:off x="1534551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Diego Maradona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557E6-1B05-44CE-BF18-7F95C269A9EC}"/>
              </a:ext>
            </a:extLst>
          </p:cNvPr>
          <p:cNvSpPr txBox="1"/>
          <p:nvPr/>
        </p:nvSpPr>
        <p:spPr>
          <a:xfrm>
            <a:off x="52578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91E47-9201-4B08-9BDE-15583A2DBA94}"/>
              </a:ext>
            </a:extLst>
          </p:cNvPr>
          <p:cNvSpPr txBox="1"/>
          <p:nvPr/>
        </p:nvSpPr>
        <p:spPr>
          <a:xfrm>
            <a:off x="5105400" y="533401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Argentine retired professional </a:t>
            </a:r>
            <a:r>
              <a:rPr lang="en-US" b="1" dirty="0">
                <a:hlinkClick r:id="rId2" tooltip="Association football"/>
              </a:rPr>
              <a:t>footballer</a:t>
            </a:r>
            <a:r>
              <a:rPr lang="en-US" b="1" dirty="0"/>
              <a:t>. He has served as a manager and coach at other clubs as well as the national team of </a:t>
            </a:r>
            <a:r>
              <a:rPr lang="en-US" b="1" dirty="0">
                <a:hlinkClick r:id="rId3" tooltip="Argentina"/>
              </a:rPr>
              <a:t>Argentina</a:t>
            </a:r>
            <a:r>
              <a:rPr lang="en-US" b="1" dirty="0"/>
              <a:t>. Many in the sport, including football writers, players, and fans, regard Maradona as the greatest football player of all time. He was joint </a:t>
            </a:r>
            <a:r>
              <a:rPr lang="en-US" b="1" dirty="0">
                <a:hlinkClick r:id="rId4" tooltip="FIFA Player of the Century"/>
              </a:rPr>
              <a:t>FIFA Player of the 20th Century</a:t>
            </a:r>
            <a:r>
              <a:rPr lang="en-US" b="1" dirty="0"/>
              <a:t> with </a:t>
            </a:r>
            <a:r>
              <a:rPr lang="en-US" b="1" dirty="0">
                <a:hlinkClick r:id="rId5" tooltip="Pelé"/>
              </a:rPr>
              <a:t>Pelé</a:t>
            </a:r>
            <a:endParaRPr lang="en-US" b="1" dirty="0"/>
          </a:p>
        </p:txBody>
      </p:sp>
      <p:pic>
        <p:nvPicPr>
          <p:cNvPr id="1035" name="Picture 11" descr="Image result for diego maradona">
            <a:extLst>
              <a:ext uri="{FF2B5EF4-FFF2-40B4-BE49-F238E27FC236}">
                <a16:creationId xmlns:a16="http://schemas.microsoft.com/office/drawing/2014/main" id="{7A20BE04-D5BB-459E-ADF4-31A76A3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1181"/>
            <a:ext cx="3242434" cy="181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rId7" action="ppaction://hlinkfile"/>
            <a:extLst>
              <a:ext uri="{FF2B5EF4-FFF2-40B4-BE49-F238E27FC236}">
                <a16:creationId xmlns:a16="http://schemas.microsoft.com/office/drawing/2014/main" id="{2FEF082C-4A44-4AE5-A7AA-13C9F3CEB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51" y="2564726"/>
            <a:ext cx="7162800" cy="4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7C3F554-6F9E-4795-8033-8115217D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3" y="520506"/>
            <a:ext cx="10801063" cy="606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4CB76-1DBB-471E-A189-0951121A611B}"/>
              </a:ext>
            </a:extLst>
          </p:cNvPr>
          <p:cNvSpPr txBox="1"/>
          <p:nvPr/>
        </p:nvSpPr>
        <p:spPr>
          <a:xfrm>
            <a:off x="901147" y="1007167"/>
            <a:ext cx="445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07DDA-1374-4656-A7FE-759B7CCB272D}"/>
              </a:ext>
            </a:extLst>
          </p:cNvPr>
          <p:cNvSpPr txBox="1"/>
          <p:nvPr/>
        </p:nvSpPr>
        <p:spPr>
          <a:xfrm>
            <a:off x="655613" y="1099931"/>
            <a:ext cx="108010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  ∑(M+P) (#a+#t) =∞C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615B-735F-4DA8-86B8-7B7F07B1500C}"/>
              </a:ext>
            </a:extLst>
          </p:cNvPr>
          <p:cNvSpPr txBox="1"/>
          <p:nvPr/>
        </p:nvSpPr>
        <p:spPr>
          <a:xfrm>
            <a:off x="655613" y="5380378"/>
            <a:ext cx="1080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Money + Power multiplied by lack of Accountability plus lack of Transparency = Infinite Corruption </a:t>
            </a:r>
          </a:p>
        </p:txBody>
      </p:sp>
    </p:spTree>
    <p:extLst>
      <p:ext uri="{BB962C8B-B14F-4D97-AF65-F5344CB8AC3E}">
        <p14:creationId xmlns:p14="http://schemas.microsoft.com/office/powerpoint/2010/main" val="2366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transparent.png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237334" y="-429649"/>
            <a:ext cx="7717300" cy="77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47799" y="503733"/>
            <a:ext cx="11496400" cy="51140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1333"/>
              </a:spcAft>
            </a:pPr>
            <a:r>
              <a:rPr lang="en" dirty="0">
                <a:solidFill>
                  <a:srgbClr val="FFFFFF"/>
                </a:solidFill>
              </a:rPr>
              <a:t>What is it like </a:t>
            </a:r>
          </a:p>
          <a:p>
            <a:pPr>
              <a:spcAft>
                <a:spcPts val="1333"/>
              </a:spcAft>
            </a:pPr>
            <a:r>
              <a:rPr lang="en" dirty="0">
                <a:solidFill>
                  <a:srgbClr val="FFFFFF"/>
                </a:solidFill>
              </a:rPr>
              <a:t>being a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991E66"/>
                </a:solidFill>
              </a:rPr>
              <a:t>woman</a:t>
            </a:r>
            <a:r>
              <a:rPr lang="en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1333"/>
              </a:spcAft>
            </a:pPr>
            <a:r>
              <a:rPr lang="en" dirty="0">
                <a:solidFill>
                  <a:srgbClr val="FFFFFF"/>
                </a:solidFill>
              </a:rPr>
              <a:t>in the</a:t>
            </a:r>
            <a:r>
              <a:rPr lang="en" dirty="0"/>
              <a:t> </a:t>
            </a:r>
            <a:r>
              <a:rPr lang="en" dirty="0">
                <a:solidFill>
                  <a:srgbClr val="991E66"/>
                </a:solidFill>
              </a:rPr>
              <a:t>sport </a:t>
            </a:r>
          </a:p>
          <a:p>
            <a:pPr>
              <a:spcAft>
                <a:spcPts val="1333"/>
              </a:spcAft>
            </a:pPr>
            <a:r>
              <a:rPr lang="en" dirty="0">
                <a:solidFill>
                  <a:srgbClr val="991E66"/>
                </a:solidFill>
              </a:rPr>
              <a:t>journalism </a:t>
            </a:r>
          </a:p>
          <a:p>
            <a:pPr>
              <a:spcAft>
                <a:spcPts val="1333"/>
              </a:spcAft>
            </a:pPr>
            <a:r>
              <a:rPr lang="en" dirty="0">
                <a:solidFill>
                  <a:srgbClr val="991E66"/>
                </a:solidFill>
              </a:rPr>
              <a:t>industry</a:t>
            </a:r>
            <a:r>
              <a:rPr lang="en" dirty="0">
                <a:solidFill>
                  <a:srgbClr val="FFFFFF"/>
                </a:solidFill>
              </a:rPr>
              <a:t>?</a:t>
            </a:r>
            <a:r>
              <a:rPr lang="en" dirty="0"/>
              <a:t> </a:t>
            </a:r>
          </a:p>
          <a:p>
            <a:pPr>
              <a:spcAft>
                <a:spcPts val="1333"/>
              </a:spcAft>
            </a:pPr>
            <a:endParaRPr sz="3200" dirty="0"/>
          </a:p>
        </p:txBody>
      </p:sp>
      <p:pic>
        <p:nvPicPr>
          <p:cNvPr id="125" name="Shape 125" descr="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11015100" y="5736403"/>
            <a:ext cx="1007000" cy="10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434" y="351301"/>
            <a:ext cx="6506700" cy="65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4400" y="266700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5067" y="2888038"/>
            <a:ext cx="1081933" cy="108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01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25CEB-0D26-4BE6-8FE3-6926E9D0E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74" y="0"/>
            <a:ext cx="5409027" cy="360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CE641-15DD-4BBE-BD6B-96FE3C34A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06018"/>
            <a:ext cx="4882856" cy="3251982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BAA64AA6-D8C1-48AE-8E00-BD5207F98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87" y="499404"/>
            <a:ext cx="2438400" cy="2607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10E8E-8F6D-406D-9D58-60C96B8EC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886201"/>
            <a:ext cx="2512278" cy="2707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5EAE4F-8292-4262-9AF9-69E928E60019}"/>
              </a:ext>
            </a:extLst>
          </p:cNvPr>
          <p:cNvSpPr txBox="1"/>
          <p:nvPr/>
        </p:nvSpPr>
        <p:spPr>
          <a:xfrm>
            <a:off x="1905000" y="2895601"/>
            <a:ext cx="31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 History in Africa</a:t>
            </a:r>
          </a:p>
        </p:txBody>
      </p:sp>
    </p:spTree>
    <p:extLst>
      <p:ext uri="{BB962C8B-B14F-4D97-AF65-F5344CB8AC3E}">
        <p14:creationId xmlns:p14="http://schemas.microsoft.com/office/powerpoint/2010/main" val="242278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file"/>
            <a:extLst>
              <a:ext uri="{FF2B5EF4-FFF2-40B4-BE49-F238E27FC236}">
                <a16:creationId xmlns:a16="http://schemas.microsoft.com/office/drawing/2014/main" id="{399EE1AF-F68D-4671-881C-ECEA8405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19" y="0"/>
            <a:ext cx="13013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5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D69F5EC8-3431-475B-A9FC-5DD41040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0BAA3495-1763-4849-95CD-858B2565C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" y="0"/>
            <a:ext cx="12090706" cy="66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2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F9600-54DC-42C3-A433-BF0EBCC4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0609" cy="5348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EE7786-34DE-4ECC-830C-DEA6DAAD1E3E}"/>
              </a:ext>
            </a:extLst>
          </p:cNvPr>
          <p:cNvSpPr txBox="1"/>
          <p:nvPr/>
        </p:nvSpPr>
        <p:spPr>
          <a:xfrm>
            <a:off x="1" y="5408318"/>
            <a:ext cx="942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John Doyle is here in his capacity as a Soccer Fanatic. He is also the </a:t>
            </a:r>
            <a:r>
              <a:rPr lang="en-US" sz="2000" b="1" dirty="0">
                <a:hlinkClick r:id="rId3" tooltip="Television critic"/>
              </a:rPr>
              <a:t>television critic</a:t>
            </a:r>
            <a:r>
              <a:rPr lang="en-US" sz="2000" b="1" dirty="0"/>
              <a:t> for The Globe and Mail . He also covers major </a:t>
            </a:r>
            <a:r>
              <a:rPr lang="en-US" sz="2000" b="1" dirty="0">
                <a:hlinkClick r:id="rId4" tooltip="Football (soccer)"/>
              </a:rPr>
              <a:t>football</a:t>
            </a:r>
            <a:r>
              <a:rPr lang="en-US" sz="2000" b="1" dirty="0"/>
              <a:t> (soccer) events for the paper. His writing on soccer has also appeared in </a:t>
            </a:r>
            <a:r>
              <a:rPr lang="en-US" sz="2000" b="1" dirty="0">
                <a:hlinkClick r:id="rId5" tooltip="The New York Times"/>
              </a:rPr>
              <a:t>The New York Times</a:t>
            </a:r>
            <a:r>
              <a:rPr lang="en-US" sz="2000" b="1" dirty="0"/>
              <a:t> and </a:t>
            </a:r>
            <a:r>
              <a:rPr lang="en-US" sz="2000" b="1" dirty="0">
                <a:hlinkClick r:id="rId6" tooltip="The Guardian"/>
              </a:rPr>
              <a:t>The Guardian</a:t>
            </a:r>
            <a:r>
              <a:rPr lang="en-US" sz="2000" b="1" dirty="0"/>
              <a:t>. His book </a:t>
            </a:r>
            <a:r>
              <a:rPr lang="en-US" sz="2000" b="1" u="sng" dirty="0">
                <a:solidFill>
                  <a:srgbClr val="0070C0"/>
                </a:solidFill>
              </a:rPr>
              <a:t>The World is a Ball </a:t>
            </a:r>
            <a:r>
              <a:rPr lang="en-US" sz="2000" b="1" dirty="0"/>
              <a:t>is a soccer fan’s must read.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D0B33-C963-4A81-89BF-E6E12CE2A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23" y="297726"/>
            <a:ext cx="31813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86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29C16E-BB84-46F4-B833-56B8C5C74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3" y="392092"/>
            <a:ext cx="11380413" cy="60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8194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The Beautiful Game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The Joy of Soccer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Soccer &amp; Entertainment</a:t>
            </a:r>
          </a:p>
          <a:p>
            <a:pPr algn="l"/>
            <a:endParaRPr lang="en-CA" sz="2000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8810"/>
            <a:ext cx="9144000" cy="3567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7AB153-8BF0-4AD8-B917-EFC2A559C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89" y="505739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4C84-74A4-4232-AE2F-EFC4735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Week Today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Cup Shockers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31CE5-BBE3-4F82-8623-279BA900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5" y="1827524"/>
            <a:ext cx="2124222" cy="2124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051E50-85F0-4125-B374-2D586FD32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53" y="1929995"/>
            <a:ext cx="2124222" cy="2124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20628C-1761-4763-A1E5-48E029F0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13" y="1964463"/>
            <a:ext cx="1955579" cy="1955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EA26B1-64B8-4641-BCD2-300E0910C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54" y="1658482"/>
            <a:ext cx="2631416" cy="2631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715CC9-D842-421C-B570-05FEF19FF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96" y="4315449"/>
            <a:ext cx="1468181" cy="21570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72B84-734D-4187-9DB4-D60FB61C3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47" y="1851749"/>
            <a:ext cx="1618641" cy="2269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AD67EF-E2B9-4DF3-839A-93AAB5168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1" y="4258857"/>
            <a:ext cx="2067884" cy="1847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CA5CF-DE8A-476B-B596-054D7A937F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3" y="4210703"/>
            <a:ext cx="1969883" cy="1943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661DD4-EE89-4323-94FD-321DA5C0BC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32" y="4315449"/>
            <a:ext cx="1862823" cy="2347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BD3F6-B08B-4428-A7D6-538A0F9B70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22" y="3987440"/>
            <a:ext cx="1708144" cy="28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19" y="609600"/>
            <a:ext cx="1676400" cy="1533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990601"/>
            <a:ext cx="19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HISTORY- ORIGINS</a:t>
            </a:r>
          </a:p>
          <a:p>
            <a:r>
              <a:rPr lang="en-CA" b="1" dirty="0"/>
              <a:t>STYLES - STARS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18" y="2316535"/>
            <a:ext cx="1239838" cy="1319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1" y="2362200"/>
            <a:ext cx="258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AESTETICS</a:t>
            </a:r>
          </a:p>
          <a:p>
            <a:r>
              <a:rPr lang="en-US" b="1" dirty="0"/>
              <a:t>“THE BEAUTIFUL GAME” </a:t>
            </a:r>
          </a:p>
          <a:p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85940"/>
            <a:ext cx="1239838" cy="13194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1" y="4038601"/>
            <a:ext cx="228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FOOTBALL &amp; POLITICS</a:t>
            </a:r>
          </a:p>
          <a:p>
            <a:r>
              <a:rPr lang="en-CA" b="1" dirty="0"/>
              <a:t>HISTORICAL EVENTS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7" y="5122964"/>
            <a:ext cx="1676400" cy="15337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5486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GOVERNANCE, FIFA</a:t>
            </a:r>
          </a:p>
          <a:p>
            <a:r>
              <a:rPr lang="en-CA" b="1" dirty="0"/>
              <a:t>CORRUPTION &amp; REFORMS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38" y="754858"/>
            <a:ext cx="1296754" cy="13025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5200" y="914401"/>
            <a:ext cx="300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FOOTBALL HEROES &amp; VILAINS</a:t>
            </a:r>
          </a:p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PELE, MARADONA, ZIDANE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39" y="2129831"/>
            <a:ext cx="1514557" cy="15145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1" y="2526268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GENDER, SEXISM,RACISM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46" y="3726658"/>
            <a:ext cx="1296754" cy="1302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20000" y="4114800"/>
            <a:ext cx="21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FOOTBALL IN AFRICA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20" y="5132693"/>
            <a:ext cx="1514557" cy="15145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67600" y="5257800"/>
            <a:ext cx="308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FOOTBALL &amp; ENTERTAINMENT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76264"/>
            <a:ext cx="1106200" cy="1106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39" y="5627133"/>
            <a:ext cx="1808854" cy="10163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14800" y="1676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30112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29496" y="4687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7200" y="6211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1639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6096" y="320040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72896" y="45352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0" y="58306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3518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95082"/>
            <a:ext cx="1300163" cy="1300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4777581"/>
            <a:ext cx="1362076" cy="1362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44257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19413"/>
            <a:ext cx="1379538" cy="1379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19" y="2938186"/>
            <a:ext cx="1376363" cy="1376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4" y="2919413"/>
            <a:ext cx="1360486" cy="1360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114426"/>
            <a:ext cx="14478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6" y="1114426"/>
            <a:ext cx="1612900" cy="161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6" y="508794"/>
            <a:ext cx="1452563" cy="1452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1119983"/>
            <a:ext cx="1836737" cy="1836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292226"/>
            <a:ext cx="1435100" cy="143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6370" y="64008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Accessibility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1870" y="4343400"/>
            <a:ext cx="7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Safety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1" y="6172200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Easy-2-Learn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62603" y="4191000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Normalcy of Physic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4267200"/>
            <a:ext cx="110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Fluid Play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24793" y="2667000"/>
            <a:ext cx="126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Year Round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1" y="1981200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International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6150" y="6248400"/>
            <a:ext cx="138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Affordability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7801" y="2514600"/>
            <a:ext cx="10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Diversity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6920" y="2743200"/>
            <a:ext cx="130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Jogo Bonito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01365" y="2667000"/>
            <a:ext cx="159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Technical Skills</a:t>
            </a:r>
          </a:p>
        </p:txBody>
      </p:sp>
    </p:spTree>
    <p:extLst>
      <p:ext uri="{BB962C8B-B14F-4D97-AF65-F5344CB8AC3E}">
        <p14:creationId xmlns:p14="http://schemas.microsoft.com/office/powerpoint/2010/main" val="395461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12838"/>
          </a:xfrm>
        </p:spPr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Top 10 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645604"/>
            <a:ext cx="21336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3" y="4343401"/>
            <a:ext cx="2133600" cy="1197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2895600"/>
            <a:ext cx="2046514" cy="136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1635437"/>
            <a:ext cx="2079172" cy="1121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44" y="5660871"/>
            <a:ext cx="2071955" cy="1169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83421"/>
            <a:ext cx="2057398" cy="1149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2" y="3036430"/>
            <a:ext cx="2093726" cy="117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86" y="1317142"/>
            <a:ext cx="2104612" cy="15784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2" y="2291036"/>
            <a:ext cx="2719386" cy="1528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26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190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2600" y="601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0" y="2106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0" y="6019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5" y="4428634"/>
            <a:ext cx="2752634" cy="15478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388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00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1494B289-9CBF-48B4-8533-06E0073D9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20872"/>
            <a:ext cx="9144000" cy="60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19" y="3304360"/>
            <a:ext cx="5303526" cy="353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-13855"/>
            <a:ext cx="4073236" cy="3525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20" y="-13855"/>
            <a:ext cx="5126181" cy="3591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3397826"/>
            <a:ext cx="4343400" cy="3439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874" y="2133600"/>
            <a:ext cx="6486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</a:rPr>
              <a:t>FOOTBALL &amp; POLITICS</a:t>
            </a:r>
          </a:p>
        </p:txBody>
      </p:sp>
    </p:spTree>
    <p:extLst>
      <p:ext uri="{BB962C8B-B14F-4D97-AF65-F5344CB8AC3E}">
        <p14:creationId xmlns:p14="http://schemas.microsoft.com/office/powerpoint/2010/main" val="154789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3714750"/>
            <a:ext cx="5029200" cy="314325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8" y="0"/>
            <a:ext cx="9137073" cy="3714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0" y="3581401"/>
            <a:ext cx="4675568" cy="3297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9980" y="15240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1938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2743201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schemeClr val="bg1"/>
                </a:solidFill>
              </a:rPr>
              <a:t>FORCE FOR EVIL - IDEOLOGY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1" y="4338936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0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192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Last Week Today World Cup Shockers</vt:lpstr>
      <vt:lpstr>PowerPoint Presentation</vt:lpstr>
      <vt:lpstr>PowerPoint Presentation</vt:lpstr>
      <vt:lpstr>Top 10 Ever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it like  being a woman  in the sport  journalism  industry?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Amnon Zohar</dc:creator>
  <cp:lastModifiedBy>Amnon Zohar</cp:lastModifiedBy>
  <cp:revision>26</cp:revision>
  <dcterms:created xsi:type="dcterms:W3CDTF">2017-11-16T20:45:59Z</dcterms:created>
  <dcterms:modified xsi:type="dcterms:W3CDTF">2017-11-21T23:50:21Z</dcterms:modified>
</cp:coreProperties>
</file>